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00"/>
    <a:srgbClr val="FF0066"/>
    <a:srgbClr val="BF1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434" autoAdjust="0"/>
  </p:normalViewPr>
  <p:slideViewPr>
    <p:cSldViewPr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438342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5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04912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fld id="{0DD9418E-73A5-48A3-BD20-EB3E42B02F34}" type="datetimeFigureOut">
              <a:rPr lang="en-US"/>
              <a:pPr/>
              <a:t>5/30/2018</a:t>
            </a:fld>
            <a:endParaRPr lang="en-US" dirty="0"/>
          </a:p>
        </p:txBody>
      </p:sp>
      <p:sp>
        <p:nvSpPr>
          <p:cNvPr id="104912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104912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912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04912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fld id="{F09225FD-3FC6-438E-81E5-3577E0AB78D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73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7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80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8CA6F-5666-4208-9086-DD7932164CE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28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6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80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80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8CA6F-5666-4208-9086-DD7932164CE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40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8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4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8CA6F-5666-4208-9086-DD7932164CE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35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85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5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8CA6F-5666-4208-9086-DD7932164CE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16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87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87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8CA6F-5666-4208-9086-DD7932164CE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18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891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4889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8CA6F-5666-4208-9086-DD7932164CE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31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9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4869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DCF323-99A7-4C4A-B221-62FB4CBF4891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07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B0A1-6A06-4377-B473-25A0D47892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53E164-0B2D-4F6F-B75C-8D581A5A7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B0A1-6A06-4377-B473-25A0D47892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E164-0B2D-4F6F-B75C-8D581A5A7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B0A1-6A06-4377-B473-25A0D47892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E164-0B2D-4F6F-B75C-8D581A5A7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B0A1-6A06-4377-B473-25A0D47892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53E164-0B2D-4F6F-B75C-8D581A5A7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B0A1-6A06-4377-B473-25A0D47892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E164-0B2D-4F6F-B75C-8D581A5A7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B0A1-6A06-4377-B473-25A0D47892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E164-0B2D-4F6F-B75C-8D581A5A7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B0A1-6A06-4377-B473-25A0D47892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953E164-0B2D-4F6F-B75C-8D581A5A7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B0A1-6A06-4377-B473-25A0D47892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E164-0B2D-4F6F-B75C-8D581A5A7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B0A1-6A06-4377-B473-25A0D47892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E164-0B2D-4F6F-B75C-8D581A5A7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B0A1-6A06-4377-B473-25A0D47892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E164-0B2D-4F6F-B75C-8D581A5A7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B0A1-6A06-4377-B473-25A0D47892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E164-0B2D-4F6F-B75C-8D581A5A79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B2BB0A1-6A06-4377-B473-25A0D47892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5/30/2018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953E164-0B2D-4F6F-B75C-8D581A5A79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Rectangle 9"/>
          <p:cNvSpPr>
            <a:spLocks noChangeArrowheads="1"/>
          </p:cNvSpPr>
          <p:nvPr/>
        </p:nvSpPr>
        <p:spPr bwMode="auto">
          <a:xfrm>
            <a:off x="7162800" y="5562600"/>
            <a:ext cx="1552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7675" indent="-447675"/>
            <a:r>
              <a:rPr lang="en-US" sz="2400" i="0" dirty="0">
                <a:solidFill>
                  <a:srgbClr val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Est 2017</a:t>
            </a:r>
          </a:p>
        </p:txBody>
      </p:sp>
      <p:sp>
        <p:nvSpPr>
          <p:cNvPr id="1048794" name="TextBox 7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WELCOME  TO</a:t>
            </a:r>
          </a:p>
        </p:txBody>
      </p:sp>
      <p:pic>
        <p:nvPicPr>
          <p:cNvPr id="2097221" name="Picture Placeholder 13"/>
          <p:cNvPicPr>
            <a:picLocks noChangeAspect="1"/>
          </p:cNvPicPr>
          <p:nvPr/>
        </p:nvPicPr>
        <p:blipFill>
          <a:blip r:embed="rId3" cstate="print"/>
          <a:srcRect t="15318" b="15318"/>
          <a:stretch>
            <a:fillRect/>
          </a:stretch>
        </p:blipFill>
        <p:spPr>
          <a:xfrm>
            <a:off x="2619233" y="1271865"/>
            <a:ext cx="6524767" cy="4151314"/>
          </a:xfrm>
          <a:prstGeom prst="rect">
            <a:avLst/>
          </a:prstGeom>
        </p:spPr>
      </p:pic>
      <p:pic>
        <p:nvPicPr>
          <p:cNvPr id="2097222" name="Picture 4" descr="Image result for global business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838200"/>
            <a:ext cx="4690005" cy="5638799"/>
          </a:xfrm>
          <a:prstGeom prst="rect">
            <a:avLst/>
          </a:prstGeom>
          <a:noFill/>
        </p:spPr>
      </p:pic>
      <p:sp>
        <p:nvSpPr>
          <p:cNvPr id="1048795" name="Parallelogram 2"/>
          <p:cNvSpPr/>
          <p:nvPr/>
        </p:nvSpPr>
        <p:spPr>
          <a:xfrm>
            <a:off x="4572000" y="4495800"/>
            <a:ext cx="4008359" cy="787958"/>
          </a:xfrm>
          <a:prstGeom prst="parallelogram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www.superlifeworld.com</a:t>
            </a:r>
          </a:p>
        </p:txBody>
      </p:sp>
      <p:sp>
        <p:nvSpPr>
          <p:cNvPr id="1048796" name="Rectangle 1"/>
          <p:cNvSpPr/>
          <p:nvPr/>
        </p:nvSpPr>
        <p:spPr>
          <a:xfrm>
            <a:off x="7239000" y="4038600"/>
            <a:ext cx="1676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LIFE IS SUPER</a:t>
            </a:r>
          </a:p>
        </p:txBody>
      </p:sp>
      <p:sp>
        <p:nvSpPr>
          <p:cNvPr id="1048797" name="TextBox 1048796"/>
          <p:cNvSpPr txBox="1"/>
          <p:nvPr/>
        </p:nvSpPr>
        <p:spPr>
          <a:xfrm>
            <a:off x="2572000" y="321945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x-none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212" name="Picture 2"/>
          <p:cNvPicPr>
            <a:picLocks noChangeAspect="1"/>
          </p:cNvPicPr>
          <p:nvPr/>
        </p:nvPicPr>
        <p:blipFill rotWithShape="1">
          <a:blip r:embed="rId2" cstate="print"/>
          <a:srcRect l="6847" t="9763" r="5548" b="12336"/>
          <a:stretch>
            <a:fillRect/>
          </a:stretch>
        </p:blipFill>
        <p:spPr>
          <a:xfrm>
            <a:off x="76201" y="0"/>
            <a:ext cx="2209799" cy="1291912"/>
          </a:xfrm>
          <a:prstGeom prst="rect">
            <a:avLst/>
          </a:prstGeom>
        </p:spPr>
      </p:pic>
      <p:sp>
        <p:nvSpPr>
          <p:cNvPr id="1048775" name="Rectangle 3"/>
          <p:cNvSpPr/>
          <p:nvPr/>
        </p:nvSpPr>
        <p:spPr>
          <a:xfrm>
            <a:off x="2362201" y="228600"/>
            <a:ext cx="6705599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 sz="10000" b="1" cap="all">
                <a:solidFill>
                  <a:srgbClr val="2A353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600" dirty="0"/>
              <a:t>Key active </a:t>
            </a:r>
            <a:r>
              <a:rPr lang="en-US" sz="3600" dirty="0">
                <a:solidFill>
                  <a:schemeClr val="accent2"/>
                </a:solidFill>
              </a:rPr>
              <a:t>ingredients</a:t>
            </a:r>
          </a:p>
        </p:txBody>
      </p:sp>
      <p:sp>
        <p:nvSpPr>
          <p:cNvPr id="1048776" name="Rectangle 7"/>
          <p:cNvSpPr/>
          <p:nvPr/>
        </p:nvSpPr>
        <p:spPr>
          <a:xfrm>
            <a:off x="76200" y="2819400"/>
            <a:ext cx="1600200" cy="3886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ATWILER SPATULAUBER</a:t>
            </a:r>
          </a:p>
          <a:p>
            <a:endParaRPr lang="en-US" b="1" dirty="0"/>
          </a:p>
          <a:p>
            <a:r>
              <a:rPr lang="en-US" b="1" dirty="0">
                <a:solidFill>
                  <a:schemeClr val="tx2"/>
                </a:solidFill>
              </a:rPr>
              <a:t>Revolutionary anti-aging performance for real rejuvenation</a:t>
            </a:r>
          </a:p>
        </p:txBody>
      </p:sp>
      <p:sp>
        <p:nvSpPr>
          <p:cNvPr id="1048777" name="Rectangle 8"/>
          <p:cNvSpPr/>
          <p:nvPr/>
        </p:nvSpPr>
        <p:spPr>
          <a:xfrm>
            <a:off x="1828800" y="2822888"/>
            <a:ext cx="1295400" cy="38827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VITIS VINIFERA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Protects and maintains epidermal stem cells from UV</a:t>
            </a:r>
          </a:p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48778" name="Rectangle 9"/>
          <p:cNvSpPr/>
          <p:nvPr/>
        </p:nvSpPr>
        <p:spPr>
          <a:xfrm>
            <a:off x="3276600" y="2819400"/>
            <a:ext cx="1447800" cy="3886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BILBERRY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Improves eyesight, and treats cataract, CFS, hemorrhoids, diabetes, osteoarthritis, gout, skin infections and kidney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48779" name="Rounded Rectangle 1"/>
          <p:cNvSpPr/>
          <p:nvPr/>
        </p:nvSpPr>
        <p:spPr>
          <a:xfrm>
            <a:off x="1" y="1295400"/>
            <a:ext cx="9144000" cy="15240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213" name="Picture Placeholder 12"/>
          <p:cNvPicPr>
            <a:picLocks noChangeAspect="1"/>
          </p:cNvPicPr>
          <p:nvPr/>
        </p:nvPicPr>
        <p:blipFill>
          <a:blip r:embed="rId3" cstate="print"/>
          <a:srcRect l="9173" r="9173"/>
          <a:stretch>
            <a:fillRect/>
          </a:stretch>
        </p:blipFill>
        <p:spPr>
          <a:xfrm>
            <a:off x="228600" y="1524000"/>
            <a:ext cx="1219200" cy="1219200"/>
          </a:xfrm>
          <a:prstGeom prst="ellipse">
            <a:avLst/>
          </a:prstGeom>
          <a:ln w="63500">
            <a:solidFill>
              <a:schemeClr val="accent1"/>
            </a:solidFill>
          </a:ln>
        </p:spPr>
      </p:pic>
      <p:pic>
        <p:nvPicPr>
          <p:cNvPr id="2097214" name="Picture Placeholder 14"/>
          <p:cNvPicPr>
            <a:picLocks noChangeAspect="1"/>
          </p:cNvPicPr>
          <p:nvPr/>
        </p:nvPicPr>
        <p:blipFill>
          <a:blip r:embed="rId4" cstate="print"/>
          <a:srcRect l="12500" r="12500"/>
          <a:stretch>
            <a:fillRect/>
          </a:stretch>
        </p:blipFill>
        <p:spPr>
          <a:xfrm>
            <a:off x="1828800" y="1524000"/>
            <a:ext cx="1219200" cy="1219200"/>
          </a:xfrm>
          <a:prstGeom prst="ellipse">
            <a:avLst/>
          </a:prstGeom>
          <a:ln w="63500">
            <a:solidFill>
              <a:schemeClr val="tx1"/>
            </a:solidFill>
          </a:ln>
        </p:spPr>
      </p:pic>
      <p:pic>
        <p:nvPicPr>
          <p:cNvPr id="2097215" name="Picture Placeholder 16"/>
          <p:cNvPicPr>
            <a:picLocks noChangeAspect="1"/>
          </p:cNvPicPr>
          <p:nvPr/>
        </p:nvPicPr>
        <p:blipFill>
          <a:blip r:embed="rId5" cstate="print"/>
          <a:srcRect l="17187" r="17187"/>
          <a:stretch>
            <a:fillRect/>
          </a:stretch>
        </p:blipFill>
        <p:spPr>
          <a:xfrm>
            <a:off x="3352800" y="1524000"/>
            <a:ext cx="1219200" cy="1219200"/>
          </a:xfrm>
          <a:prstGeom prst="ellipse">
            <a:avLst/>
          </a:prstGeom>
          <a:ln w="63500">
            <a:solidFill>
              <a:schemeClr val="tx1"/>
            </a:solidFill>
          </a:ln>
        </p:spPr>
      </p:pic>
      <p:pic>
        <p:nvPicPr>
          <p:cNvPr id="2097216" name="Picture Placeholder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876800" y="1524000"/>
            <a:ext cx="1219200" cy="1219200"/>
          </a:xfrm>
          <a:prstGeom prst="ellipse">
            <a:avLst/>
          </a:prstGeom>
          <a:ln w="63500">
            <a:solidFill>
              <a:schemeClr val="tx1"/>
            </a:solidFill>
          </a:ln>
        </p:spPr>
      </p:pic>
      <p:sp>
        <p:nvSpPr>
          <p:cNvPr id="1048780" name="Rectangle 12"/>
          <p:cNvSpPr/>
          <p:nvPr/>
        </p:nvSpPr>
        <p:spPr>
          <a:xfrm>
            <a:off x="4800600" y="2819400"/>
            <a:ext cx="1371600" cy="43459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0000" b="1" cap="all">
                <a:solidFill>
                  <a:srgbClr val="2A3538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Helvetica"/>
            </a:endParaRPr>
          </a:p>
          <a:p>
            <a:pPr algn="ctr">
              <a:defRPr sz="10000" b="1" cap="all">
                <a:solidFill>
                  <a:srgbClr val="2A3538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1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Helvetica"/>
            </a:endParaRPr>
          </a:p>
          <a:p>
            <a:pPr algn="ctr">
              <a:defRPr sz="10000" b="1" cap="all">
                <a:solidFill>
                  <a:srgbClr val="2A353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Blackcurrant</a:t>
            </a:r>
          </a:p>
          <a:p>
            <a:pPr>
              <a:defRPr sz="10000" b="1" cap="all">
                <a:solidFill>
                  <a:srgbClr val="2A3538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Helvetica"/>
            </a:endParaRPr>
          </a:p>
          <a:p>
            <a:pPr>
              <a:defRPr sz="10000" b="1" cap="all">
                <a:solidFill>
                  <a:srgbClr val="2A353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600" i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Helvetica"/>
              </a:rPr>
              <a:t>improves blood flow, immune system, eye health, gut health and kidney health</a:t>
            </a:r>
          </a:p>
          <a:p>
            <a:pPr>
              <a:defRPr sz="10000" b="1" cap="all">
                <a:solidFill>
                  <a:srgbClr val="2A3538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1600" i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Helvetica"/>
            </a:endParaRPr>
          </a:p>
          <a:p>
            <a:pPr>
              <a:defRPr sz="10000" b="1" cap="all">
                <a:solidFill>
                  <a:srgbClr val="2A3538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1600" i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Helvetica"/>
            </a:endParaRPr>
          </a:p>
          <a:p>
            <a:pPr>
              <a:defRPr sz="10000" b="1" cap="all">
                <a:solidFill>
                  <a:srgbClr val="2A3538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1600" i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Helvetica"/>
            </a:endParaRPr>
          </a:p>
          <a:p>
            <a:pPr>
              <a:defRPr sz="10000" b="1" cap="all">
                <a:solidFill>
                  <a:srgbClr val="2A3538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1600" i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Helvetica"/>
            </a:endParaRPr>
          </a:p>
        </p:txBody>
      </p:sp>
      <p:pic>
        <p:nvPicPr>
          <p:cNvPr id="2097217" name="Picture Placeholder 8"/>
          <p:cNvPicPr>
            <a:picLocks noChangeAspect="1"/>
          </p:cNvPicPr>
          <p:nvPr/>
        </p:nvPicPr>
        <p:blipFill>
          <a:blip r:embed="rId7" cstate="print"/>
          <a:srcRect l="15672" r="15672"/>
          <a:stretch>
            <a:fillRect/>
          </a:stretch>
        </p:blipFill>
        <p:spPr>
          <a:xfrm>
            <a:off x="6248400" y="1524000"/>
            <a:ext cx="1219200" cy="1219200"/>
          </a:xfrm>
          <a:prstGeom prst="ellipse">
            <a:avLst/>
          </a:prstGeom>
          <a:ln w="63500">
            <a:solidFill>
              <a:schemeClr val="tx1"/>
            </a:solidFill>
          </a:ln>
        </p:spPr>
      </p:pic>
      <p:sp>
        <p:nvSpPr>
          <p:cNvPr id="1048781" name="Rectangle 13"/>
          <p:cNvSpPr/>
          <p:nvPr/>
        </p:nvSpPr>
        <p:spPr>
          <a:xfrm>
            <a:off x="6248400" y="2819400"/>
            <a:ext cx="1371600" cy="41808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GliSODin®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1200" b="1" dirty="0">
                <a:solidFill>
                  <a:srgbClr val="FF0000"/>
                </a:solidFill>
              </a:rPr>
              <a:t>CANTALOUPE</a:t>
            </a:r>
          </a:p>
          <a:p>
            <a:pPr algn="ctr"/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Prevents cancer, improves immune system, skin health, eye, diabetes, and arthritis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097218" name="Picture Placeholder 11"/>
          <p:cNvPicPr>
            <a:picLocks noChangeAspect="1"/>
          </p:cNvPicPr>
          <p:nvPr/>
        </p:nvPicPr>
        <p:blipFill>
          <a:blip r:embed="rId8" cstate="print"/>
          <a:srcRect l="16750" r="16750"/>
          <a:stretch>
            <a:fillRect/>
          </a:stretch>
        </p:blipFill>
        <p:spPr>
          <a:xfrm>
            <a:off x="7772400" y="1524000"/>
            <a:ext cx="1219200" cy="1219200"/>
          </a:xfrm>
          <a:prstGeom prst="ellipse">
            <a:avLst/>
          </a:prstGeom>
          <a:ln w="63500">
            <a:solidFill>
              <a:schemeClr val="tx1"/>
            </a:solidFill>
          </a:ln>
        </p:spPr>
      </p:pic>
      <p:sp>
        <p:nvSpPr>
          <p:cNvPr id="1048782" name="Rectangle 14"/>
          <p:cNvSpPr/>
          <p:nvPr/>
        </p:nvSpPr>
        <p:spPr>
          <a:xfrm>
            <a:off x="7696200" y="2859881"/>
            <a:ext cx="1371600" cy="35585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GliSODin®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GLIADIN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Promotes the body’s natural antioxidant system, improves skin and immune system</a:t>
            </a:r>
          </a:p>
        </p:txBody>
      </p:sp>
      <p:sp>
        <p:nvSpPr>
          <p:cNvPr id="1048783" name="Rectangle 4"/>
          <p:cNvSpPr/>
          <p:nvPr/>
        </p:nvSpPr>
        <p:spPr>
          <a:xfrm>
            <a:off x="2362200" y="762000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0" b="1" cap="all">
                <a:solidFill>
                  <a:srgbClr val="2A353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200" b="1" cap="all" dirty="0">
                <a:solidFill>
                  <a:schemeClr val="tx2"/>
                </a:solidFill>
                <a:sym typeface="Helvetica"/>
              </a:rPr>
              <a:t>30 DAYS OF TRANSFORMATION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7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7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8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97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97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97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97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97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97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9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9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6" grpId="0" animBg="1"/>
      <p:bldP spid="1048777" grpId="0" animBg="1"/>
      <p:bldP spid="1048778" grpId="0" animBg="1"/>
      <p:bldP spid="1048780" grpId="0" animBg="1"/>
      <p:bldP spid="1048781" grpId="0" animBg="1"/>
      <p:bldP spid="10487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Rectangle 2"/>
          <p:cNvSpPr txBox="1">
            <a:spLocks noChangeArrowheads="1"/>
          </p:cNvSpPr>
          <p:nvPr/>
        </p:nvSpPr>
        <p:spPr>
          <a:xfrm>
            <a:off x="2286000" y="0"/>
            <a:ext cx="6172200" cy="990600"/>
          </a:xfrm>
          <a:prstGeom prst="rect">
            <a:avLst/>
          </a:prstGeom>
          <a:effectLst>
            <a:outerShdw dist="35921" dir="2700000" algn="ctr" rotWithShape="0">
              <a:schemeClr val="tx2"/>
            </a:outerShdw>
          </a:effectLst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superlife\Desktop\IMG-20180404-WA0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43000" y="0"/>
            <a:ext cx="7696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BENEFITS OF STC30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8" name="Rectangle 9"/>
          <p:cNvSpPr>
            <a:spLocks noChangeArrowheads="1"/>
          </p:cNvSpPr>
          <p:nvPr/>
        </p:nvSpPr>
        <p:spPr bwMode="auto">
          <a:xfrm>
            <a:off x="7620002" y="55626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7675" indent="-447675"/>
            <a:endParaRPr lang="en-US" i="0" dirty="0">
              <a:solidFill>
                <a:srgbClr val="0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48869" name="TextBox 7"/>
          <p:cNvSpPr txBox="1"/>
          <p:nvPr/>
        </p:nvSpPr>
        <p:spPr>
          <a:xfrm>
            <a:off x="381000" y="0"/>
            <a:ext cx="5486400" cy="165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SUPERLIFE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BUSINESS OPPOTUNITY</a:t>
            </a:r>
          </a:p>
        </p:txBody>
      </p:sp>
      <p:sp>
        <p:nvSpPr>
          <p:cNvPr id="1048870" name="Rectangle 8"/>
          <p:cNvSpPr/>
          <p:nvPr/>
        </p:nvSpPr>
        <p:spPr>
          <a:xfrm>
            <a:off x="762000" y="5562600"/>
            <a:ext cx="7010400" cy="359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    </a:t>
            </a:r>
          </a:p>
        </p:txBody>
      </p:sp>
      <p:sp>
        <p:nvSpPr>
          <p:cNvPr id="1048871" name="Rectangle 10"/>
          <p:cNvSpPr/>
          <p:nvPr/>
        </p:nvSpPr>
        <p:spPr>
          <a:xfrm>
            <a:off x="4267200" y="2514600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097242" name="Picture Placeholder 13"/>
          <p:cNvPicPr>
            <a:picLocks noChangeAspect="1"/>
          </p:cNvPicPr>
          <p:nvPr/>
        </p:nvPicPr>
        <p:blipFill>
          <a:blip r:embed="rId3" cstate="print"/>
          <a:srcRect t="15318" b="15318"/>
          <a:stretch>
            <a:fillRect/>
          </a:stretch>
        </p:blipFill>
        <p:spPr>
          <a:xfrm>
            <a:off x="0" y="1631413"/>
            <a:ext cx="9144000" cy="5263292"/>
          </a:xfrm>
          <a:prstGeom prst="rect">
            <a:avLst/>
          </a:prstGeom>
        </p:spPr>
      </p:pic>
      <p:pic>
        <p:nvPicPr>
          <p:cNvPr id="2097243" name="Picture Placeholder 13"/>
          <p:cNvPicPr>
            <a:picLocks noChangeAspect="1"/>
          </p:cNvPicPr>
          <p:nvPr/>
        </p:nvPicPr>
        <p:blipFill>
          <a:blip r:embed="rId4" cstate="print"/>
          <a:srcRect t="15318" b="15318"/>
          <a:stretch>
            <a:fillRect/>
          </a:stretch>
        </p:blipFill>
        <p:spPr>
          <a:xfrm>
            <a:off x="6382309" y="0"/>
            <a:ext cx="2761693" cy="1752600"/>
          </a:xfrm>
          <a:prstGeom prst="rect">
            <a:avLst/>
          </a:prstGeom>
        </p:spPr>
      </p:pic>
      <p:pic>
        <p:nvPicPr>
          <p:cNvPr id="2097244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1371600"/>
            <a:ext cx="2743200" cy="4536619"/>
          </a:xfrm>
          <a:prstGeom prst="rect">
            <a:avLst/>
          </a:prstGeom>
        </p:spPr>
      </p:pic>
      <p:sp>
        <p:nvSpPr>
          <p:cNvPr id="1048872" name="Rectangle 14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COMPENSATION PLAN</a:t>
            </a:r>
            <a:endParaRPr sz="5400"/>
          </a:p>
        </p:txBody>
      </p:sp>
      <p:sp>
        <p:nvSpPr>
          <p:cNvPr id="1048873" name="TextBox 13"/>
          <p:cNvSpPr txBox="1"/>
          <p:nvPr/>
        </p:nvSpPr>
        <p:spPr>
          <a:xfrm>
            <a:off x="6477000" y="-76200"/>
            <a:ext cx="243840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  <a:latin typeface="Agency FB" panose="020B0503020202020204" pitchFamily="34" charset="0"/>
                <a:cs typeface="Times New Roman" pitchFamily="18" charset="0"/>
              </a:rPr>
              <a:t>www.superlifeworld.com</a:t>
            </a:r>
          </a:p>
        </p:txBody>
      </p:sp>
      <p:sp>
        <p:nvSpPr>
          <p:cNvPr id="1048874" name="TextBox 15"/>
          <p:cNvSpPr txBox="1"/>
          <p:nvPr/>
        </p:nvSpPr>
        <p:spPr>
          <a:xfrm>
            <a:off x="152400" y="3429000"/>
            <a:ext cx="2743200" cy="50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  <a:latin typeface="Agency FB" panose="020B0503020202020204" pitchFamily="34" charset="0"/>
                <a:cs typeface="Times New Roman" pitchFamily="18" charset="0"/>
              </a:rPr>
              <a:t>LIFE IS SUPER</a:t>
            </a:r>
          </a:p>
        </p:txBody>
      </p:sp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8" name="Rectangle 5"/>
          <p:cNvSpPr/>
          <p:nvPr/>
        </p:nvSpPr>
        <p:spPr>
          <a:xfrm>
            <a:off x="0" y="2438400"/>
            <a:ext cx="9144000" cy="1400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HOW DO YOU JOIN SUPERLIFE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</a:rPr>
              <a:t>BUSINESS OPPORTUNITY?</a:t>
            </a:r>
          </a:p>
        </p:txBody>
      </p:sp>
    </p:spTree>
  </p:cSld>
  <p:clrMapOvr>
    <a:masterClrMapping/>
  </p:clrMapOvr>
  <p:transition spd="slow"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9" name="Rectangle 6"/>
          <p:cNvSpPr/>
          <p:nvPr/>
        </p:nvSpPr>
        <p:spPr>
          <a:xfrm>
            <a:off x="-152400" y="101025"/>
            <a:ext cx="9372600" cy="56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sz="3200" b="1" dirty="0">
                <a:solidFill>
                  <a:srgbClr val="C00000"/>
                </a:solidFill>
              </a:rPr>
              <a:t>THE  NEW </a:t>
            </a:r>
            <a:r>
              <a:rPr lang="en-PH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SUPERLI</a:t>
            </a:r>
            <a:r>
              <a:rPr lang="en-PH" sz="3200" b="1" dirty="0">
                <a:solidFill>
                  <a:srgbClr val="C00000"/>
                </a:solidFill>
              </a:rPr>
              <a:t>F</a:t>
            </a:r>
            <a:r>
              <a:rPr lang="en-PH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PH" sz="3200" b="1" dirty="0">
                <a:solidFill>
                  <a:srgbClr val="C00000"/>
                </a:solidFill>
              </a:rPr>
              <a:t> DISTRIBUTORS’ PACK: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2097246" name="Picture Placeholder 13"/>
          <p:cNvPicPr>
            <a:picLocks noChangeAspect="1"/>
          </p:cNvPicPr>
          <p:nvPr/>
        </p:nvPicPr>
        <p:blipFill>
          <a:blip r:embed="rId2" cstate="print"/>
          <a:srcRect t="15318" b="15318"/>
          <a:stretch>
            <a:fillRect/>
          </a:stretch>
        </p:blipFill>
        <p:spPr>
          <a:xfrm>
            <a:off x="6410122" y="609600"/>
            <a:ext cx="2581478" cy="1524000"/>
          </a:xfrm>
          <a:prstGeom prst="rect">
            <a:avLst/>
          </a:prstGeom>
        </p:spPr>
      </p:pic>
      <p:sp>
        <p:nvSpPr>
          <p:cNvPr id="1048880" name="Rectangle 1"/>
          <p:cNvSpPr/>
          <p:nvPr/>
        </p:nvSpPr>
        <p:spPr>
          <a:xfrm>
            <a:off x="228600" y="609600"/>
            <a:ext cx="6172200" cy="152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4 TYPES OF PACKAGES</a:t>
            </a:r>
          </a:p>
        </p:txBody>
      </p:sp>
      <p:graphicFrame>
        <p:nvGraphicFramePr>
          <p:cNvPr id="4194304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606964"/>
              </p:ext>
            </p:extLst>
          </p:nvPr>
        </p:nvGraphicFramePr>
        <p:xfrm>
          <a:off x="228600" y="1752601"/>
          <a:ext cx="8763000" cy="417699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78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8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1623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PACKAGE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tx2"/>
                          </a:solidFill>
                        </a:rPr>
                        <a:t>STC30</a:t>
                      </a:r>
                      <a:endParaRPr lang="zh-CN" altLang="en-US"/>
                    </a:p>
                    <a:p>
                      <a:pPr algn="ctr"/>
                      <a:r>
                        <a:rPr lang="en-US" sz="2800" dirty="0">
                          <a:solidFill>
                            <a:schemeClr val="tx2"/>
                          </a:solidFill>
                        </a:rPr>
                        <a:t>boxes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AMOUNT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(UGX)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9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STARTER</a:t>
                      </a: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300,000</a:t>
                      </a: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8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500,000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2539">
                <a:tc>
                  <a:txBody>
                    <a:bodyPr/>
                    <a:lstStyle/>
                    <a:p>
                      <a:endParaRPr lang="en-US" sz="3600">
                        <a:latin typeface="Algerian" panose="04020705040A02060702" pitchFamily="82" charset="0"/>
                      </a:endParaRP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SUPREME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1" dirty="0">
                          <a:solidFill>
                            <a:schemeClr val="bg1"/>
                          </a:solidFill>
                        </a:rPr>
                        <a:t>1,860,000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56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SUPER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FFFF00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1" dirty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4,700,000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97247" name="Picture 35" descr="ta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743199"/>
            <a:ext cx="609600" cy="60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48" name="Picture 35" descr="ta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429000"/>
            <a:ext cx="685799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49" name="Picture 35" descr="ta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267200"/>
            <a:ext cx="762000" cy="76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50" name="Picture 35" descr="ta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029200"/>
            <a:ext cx="838200" cy="838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81" name="Rectangle 23"/>
          <p:cNvSpPr/>
          <p:nvPr/>
        </p:nvSpPr>
        <p:spPr>
          <a:xfrm>
            <a:off x="332365" y="5904665"/>
            <a:ext cx="8763000" cy="6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PRICES IN THIS PRESENTATION INCLUDE 10% SHIPPING, CUSTOM CLEARING,  ADMINISTRATIVE AND HANDLING CHARGES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2" name="Rectangle 1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SIX WAYS OF </a:t>
            </a:r>
            <a:r>
              <a:rPr lang="en-US" sz="40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EARNING</a:t>
            </a:r>
            <a:endParaRPr lang="zh-CN" altLang="en-US" sz="4000" dirty="0"/>
          </a:p>
        </p:txBody>
      </p:sp>
      <p:pic>
        <p:nvPicPr>
          <p:cNvPr id="2097251" name="Picture Placeholder 13"/>
          <p:cNvPicPr>
            <a:picLocks noChangeAspect="1"/>
          </p:cNvPicPr>
          <p:nvPr/>
        </p:nvPicPr>
        <p:blipFill>
          <a:blip r:embed="rId3" cstate="print"/>
          <a:srcRect t="15318" b="15318"/>
          <a:stretch>
            <a:fillRect/>
          </a:stretch>
        </p:blipFill>
        <p:spPr>
          <a:xfrm>
            <a:off x="6477000" y="0"/>
            <a:ext cx="2667000" cy="1524000"/>
          </a:xfrm>
          <a:prstGeom prst="rect">
            <a:avLst/>
          </a:prstGeom>
        </p:spPr>
      </p:pic>
      <p:sp>
        <p:nvSpPr>
          <p:cNvPr id="1048883" name="Rectangle 2"/>
          <p:cNvSpPr/>
          <p:nvPr/>
        </p:nvSpPr>
        <p:spPr>
          <a:xfrm>
            <a:off x="0" y="2057400"/>
            <a:ext cx="9144000" cy="480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884" name="TextBox 32"/>
          <p:cNvSpPr txBox="1"/>
          <p:nvPr/>
        </p:nvSpPr>
        <p:spPr>
          <a:xfrm>
            <a:off x="6553200" y="11430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www.superlifeworld.com</a:t>
            </a:r>
          </a:p>
        </p:txBody>
      </p:sp>
      <p:sp>
        <p:nvSpPr>
          <p:cNvPr id="1048885" name="TextBox 32"/>
          <p:cNvSpPr txBox="1"/>
          <p:nvPr/>
        </p:nvSpPr>
        <p:spPr>
          <a:xfrm>
            <a:off x="0" y="1932087"/>
            <a:ext cx="9144000" cy="569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Retail (30% to 40% discount)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Direct Referral Bonus (DRB)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Double Development Bonus (DDB)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Key in Bonus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Roll Up Bonus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Uni-level Bonus</a:t>
            </a: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886" name="TextBox 32"/>
          <p:cNvSpPr txBox="1"/>
          <p:nvPr/>
        </p:nvSpPr>
        <p:spPr>
          <a:xfrm>
            <a:off x="0" y="16764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www.superlifeworld.com</a:t>
            </a:r>
          </a:p>
        </p:txBody>
      </p:sp>
      <p:sp>
        <p:nvSpPr>
          <p:cNvPr id="1048887" name="TextBox 32"/>
          <p:cNvSpPr txBox="1"/>
          <p:nvPr/>
        </p:nvSpPr>
        <p:spPr>
          <a:xfrm>
            <a:off x="6705600" y="16764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www.superlifeworld.com</a:t>
            </a:r>
          </a:p>
        </p:txBody>
      </p:sp>
      <p:sp>
        <p:nvSpPr>
          <p:cNvPr id="1048888" name="TextBox 32"/>
          <p:cNvSpPr txBox="1"/>
          <p:nvPr/>
        </p:nvSpPr>
        <p:spPr>
          <a:xfrm>
            <a:off x="4495800" y="16764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www.superlifeworld.com</a:t>
            </a:r>
          </a:p>
        </p:txBody>
      </p:sp>
      <p:sp>
        <p:nvSpPr>
          <p:cNvPr id="1048889" name="TextBox 32"/>
          <p:cNvSpPr txBox="1"/>
          <p:nvPr/>
        </p:nvSpPr>
        <p:spPr>
          <a:xfrm>
            <a:off x="2286000" y="16764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www.superlifeworld.com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4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48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8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8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8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8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8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8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48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3" name="Rectangle 1048892"/>
          <p:cNvSpPr/>
          <p:nvPr/>
        </p:nvSpPr>
        <p:spPr>
          <a:xfrm>
            <a:off x="-17656" y="-32401"/>
            <a:ext cx="9254455" cy="7343324"/>
          </a:xfrm>
          <a:prstGeom prst="rect">
            <a:avLst/>
          </a:prstGeom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lstStyle/>
          <a:p>
            <a:pPr algn="ctr"/>
            <a:endParaRPr lang="en-US"/>
          </a:p>
        </p:txBody>
      </p:sp>
      <p:pic>
        <p:nvPicPr>
          <p:cNvPr id="2097252" name="Picture Placeholder 13"/>
          <p:cNvPicPr>
            <a:picLocks noChangeAspect="1"/>
          </p:cNvPicPr>
          <p:nvPr/>
        </p:nvPicPr>
        <p:blipFill>
          <a:blip r:embed="rId2" cstate="print"/>
          <a:srcRect t="15318" b="15318"/>
          <a:stretch>
            <a:fillRect/>
          </a:stretch>
        </p:blipFill>
        <p:spPr>
          <a:xfrm>
            <a:off x="4428275" y="75093"/>
            <a:ext cx="3725125" cy="1524000"/>
          </a:xfrm>
          <a:prstGeom prst="rect">
            <a:avLst/>
          </a:prstGeom>
        </p:spPr>
      </p:pic>
      <p:sp>
        <p:nvSpPr>
          <p:cNvPr id="1048894" name="TextBox 32"/>
          <p:cNvSpPr txBox="1"/>
          <p:nvPr/>
        </p:nvSpPr>
        <p:spPr>
          <a:xfrm>
            <a:off x="914400" y="625097"/>
            <a:ext cx="4125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www.superlifeworld.com</a:t>
            </a:r>
          </a:p>
        </p:txBody>
      </p:sp>
      <p:sp>
        <p:nvSpPr>
          <p:cNvPr id="1048895" name="Can 1048894"/>
          <p:cNvSpPr/>
          <p:nvPr/>
        </p:nvSpPr>
        <p:spPr>
          <a:xfrm>
            <a:off x="-97262" y="1349308"/>
            <a:ext cx="9363487" cy="569929"/>
          </a:xfrm>
          <a:prstGeom prst="can">
            <a:avLst/>
          </a:prstGeom>
          <a:solidFill>
            <a:srgbClr val="E1793C"/>
          </a:solidFill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048896" name="TextBox 1048895"/>
          <p:cNvSpPr txBox="1"/>
          <p:nvPr/>
        </p:nvSpPr>
        <p:spPr>
          <a:xfrm>
            <a:off x="381000" y="1967814"/>
            <a:ext cx="830580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Retail (30% to 40% discount)</a:t>
            </a:r>
            <a:endParaRPr sz="2800"/>
          </a:p>
        </p:txBody>
      </p:sp>
      <p:pic>
        <p:nvPicPr>
          <p:cNvPr id="2097253" name="Picture 2097252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2743200"/>
            <a:ext cx="2606936" cy="1244558"/>
          </a:xfrm>
          <a:prstGeom prst="rect">
            <a:avLst/>
          </a:prstGeom>
        </p:spPr>
      </p:pic>
      <p:sp>
        <p:nvSpPr>
          <p:cNvPr id="1048897" name="TextBox 1048896"/>
          <p:cNvSpPr txBox="1"/>
          <p:nvPr/>
        </p:nvSpPr>
        <p:spPr>
          <a:xfrm>
            <a:off x="457200" y="3657600"/>
            <a:ext cx="7772401" cy="280076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</a:rPr>
              <a:t>Buy 1STC30  UGX. </a:t>
            </a:r>
            <a:r>
              <a:rPr lang="en-US" sz="4400" b="1" dirty="0">
                <a:solidFill>
                  <a:srgbClr val="FF0000"/>
                </a:solidFill>
              </a:rPr>
              <a:t>300,000</a:t>
            </a:r>
          </a:p>
          <a:p>
            <a:r>
              <a:rPr lang="en-US" sz="4400" b="1" dirty="0">
                <a:solidFill>
                  <a:srgbClr val="000000"/>
                </a:solidFill>
              </a:rPr>
              <a:t>Sell.                       </a:t>
            </a:r>
            <a:r>
              <a:rPr lang="en-US" sz="4400" b="1" u="none" dirty="0">
                <a:solidFill>
                  <a:srgbClr val="FF0000"/>
                </a:solidFill>
              </a:rPr>
              <a:t>   350,000</a:t>
            </a:r>
          </a:p>
          <a:p>
            <a:endParaRPr lang="en-US" sz="4400" b="1" u="none" dirty="0">
              <a:solidFill>
                <a:srgbClr val="FF0000"/>
              </a:solidFill>
            </a:endParaRPr>
          </a:p>
          <a:p>
            <a:r>
              <a:rPr lang="en-US" sz="4400" b="1" dirty="0">
                <a:solidFill>
                  <a:srgbClr val="008000"/>
                </a:solidFill>
              </a:rPr>
              <a:t>Profit.       UGX           50,000                  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8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45769" name="Straight Connector 82"/>
          <p:cNvCxnSpPr>
            <a:cxnSpLocks/>
          </p:cNvCxnSpPr>
          <p:nvPr/>
        </p:nvCxnSpPr>
        <p:spPr>
          <a:xfrm rot="16200000" flipH="1">
            <a:off x="2865120" y="5303520"/>
            <a:ext cx="3108960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99" name="Arc 70"/>
          <p:cNvSpPr/>
          <p:nvPr/>
        </p:nvSpPr>
        <p:spPr>
          <a:xfrm rot="20971849">
            <a:off x="5476216" y="2949956"/>
            <a:ext cx="3220767" cy="2699127"/>
          </a:xfrm>
          <a:prstGeom prst="arc">
            <a:avLst>
              <a:gd name="adj1" fmla="val 14760506"/>
              <a:gd name="adj2" fmla="val 2280217"/>
            </a:avLst>
          </a:prstGeom>
          <a:ln w="635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900" name="Arc 73"/>
          <p:cNvSpPr/>
          <p:nvPr/>
        </p:nvSpPr>
        <p:spPr>
          <a:xfrm rot="707791" flipH="1">
            <a:off x="222357" y="2727425"/>
            <a:ext cx="4423009" cy="1975587"/>
          </a:xfrm>
          <a:prstGeom prst="arc">
            <a:avLst>
              <a:gd name="adj1" fmla="val 14760506"/>
              <a:gd name="adj2" fmla="val 2690160"/>
            </a:avLst>
          </a:prstGeom>
          <a:ln w="635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901" name="TextBox 33"/>
          <p:cNvSpPr txBox="1"/>
          <p:nvPr/>
        </p:nvSpPr>
        <p:spPr>
          <a:xfrm>
            <a:off x="152400" y="0"/>
            <a:ext cx="8839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2. DIRECT REFERRAL BONUS (</a:t>
            </a: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DRB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) OF THE </a:t>
            </a:r>
          </a:p>
          <a:p>
            <a:pPr lvl="0" eaLnBrk="1" hangingPunct="1"/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STARTER PACKACES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2" name="Group 129"/>
          <p:cNvGrpSpPr/>
          <p:nvPr/>
        </p:nvGrpSpPr>
        <p:grpSpPr bwMode="auto">
          <a:xfrm>
            <a:off x="4876800" y="3733800"/>
            <a:ext cx="3616106" cy="2971799"/>
            <a:chOff x="4983841" y="2590945"/>
            <a:chExt cx="2723247" cy="2969876"/>
          </a:xfrm>
        </p:grpSpPr>
        <p:cxnSp>
          <p:nvCxnSpPr>
            <p:cNvPr id="3145770" name="Straight Arrow Connector 42"/>
            <p:cNvCxnSpPr>
              <a:cxnSpLocks/>
            </p:cNvCxnSpPr>
            <p:nvPr/>
          </p:nvCxnSpPr>
          <p:spPr>
            <a:xfrm>
              <a:off x="4983841" y="2590945"/>
              <a:ext cx="1777802" cy="1827615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79"/>
            <p:cNvGrpSpPr/>
            <p:nvPr/>
          </p:nvGrpSpPr>
          <p:grpSpPr bwMode="auto">
            <a:xfrm>
              <a:off x="6533248" y="3308347"/>
              <a:ext cx="1173840" cy="2252474"/>
              <a:chOff x="6074229" y="3276600"/>
              <a:chExt cx="1280551" cy="2457246"/>
            </a:xfrm>
          </p:grpSpPr>
          <p:pic>
            <p:nvPicPr>
              <p:cNvPr id="2097254" name="Picture 37" descr="tao.gif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074229" y="3657009"/>
                <a:ext cx="1252042" cy="207683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8902" name="TextBox 77"/>
              <p:cNvSpPr txBox="1">
                <a:spLocks noChangeArrowheads="1"/>
              </p:cNvSpPr>
              <p:nvPr/>
            </p:nvSpPr>
            <p:spPr bwMode="auto">
              <a:xfrm>
                <a:off x="7162800" y="3276600"/>
                <a:ext cx="191980" cy="4052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14" name="Group 128"/>
          <p:cNvGrpSpPr/>
          <p:nvPr/>
        </p:nvGrpSpPr>
        <p:grpSpPr bwMode="auto">
          <a:xfrm>
            <a:off x="304799" y="3733801"/>
            <a:ext cx="4648201" cy="2971799"/>
            <a:chOff x="4684519" y="2557809"/>
            <a:chExt cx="3113048" cy="1123014"/>
          </a:xfrm>
        </p:grpSpPr>
        <p:cxnSp>
          <p:nvCxnSpPr>
            <p:cNvPr id="3145771" name="Straight Arrow Connector 55"/>
            <p:cNvCxnSpPr>
              <a:cxnSpLocks/>
            </p:cNvCxnSpPr>
            <p:nvPr/>
          </p:nvCxnSpPr>
          <p:spPr>
            <a:xfrm flipH="1">
              <a:off x="5398991" y="2557809"/>
              <a:ext cx="1837206" cy="716742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80"/>
            <p:cNvGrpSpPr/>
            <p:nvPr/>
          </p:nvGrpSpPr>
          <p:grpSpPr bwMode="auto">
            <a:xfrm>
              <a:off x="4684519" y="2842623"/>
              <a:ext cx="3113048" cy="838200"/>
              <a:chOff x="4078224" y="2768535"/>
              <a:chExt cx="3396051" cy="914400"/>
            </a:xfrm>
          </p:grpSpPr>
          <p:pic>
            <p:nvPicPr>
              <p:cNvPr id="2097255" name="Picture 36" descr="tao.gif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78224" y="2768535"/>
                <a:ext cx="1113462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8903" name="TextBox 75"/>
              <p:cNvSpPr txBox="1">
                <a:spLocks noChangeArrowheads="1"/>
              </p:cNvSpPr>
              <p:nvPr/>
            </p:nvSpPr>
            <p:spPr bwMode="auto">
              <a:xfrm>
                <a:off x="5136011" y="3305979"/>
                <a:ext cx="2338264" cy="3171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4400" b="1" dirty="0">
                    <a:solidFill>
                      <a:srgbClr val="006600"/>
                    </a:solidFill>
                  </a:rPr>
                  <a:t>RUTH</a:t>
                </a:r>
              </a:p>
            </p:txBody>
          </p:sp>
        </p:grpSp>
      </p:grpSp>
      <p:grpSp>
        <p:nvGrpSpPr>
          <p:cNvPr id="116" name="Group 74"/>
          <p:cNvGrpSpPr/>
          <p:nvPr/>
        </p:nvGrpSpPr>
        <p:grpSpPr bwMode="auto">
          <a:xfrm>
            <a:off x="2667001" y="990601"/>
            <a:ext cx="2919708" cy="3423149"/>
            <a:chOff x="5538024" y="154069"/>
            <a:chExt cx="1156855" cy="1909625"/>
          </a:xfrm>
        </p:grpSpPr>
        <p:pic>
          <p:nvPicPr>
            <p:cNvPr id="2097256" name="Picture 35" descr="tao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38024" y="536646"/>
              <a:ext cx="1156855" cy="15270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904" name="TextBox 38"/>
            <p:cNvSpPr txBox="1">
              <a:spLocks noChangeArrowheads="1"/>
            </p:cNvSpPr>
            <p:nvPr/>
          </p:nvSpPr>
          <p:spPr bwMode="auto">
            <a:xfrm>
              <a:off x="5779561" y="154069"/>
              <a:ext cx="395766" cy="2918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rgbClr val="006600"/>
                  </a:solidFill>
                </a:rPr>
                <a:t>YOU</a:t>
              </a:r>
            </a:p>
          </p:txBody>
        </p:sp>
      </p:grpSp>
      <p:sp>
        <p:nvSpPr>
          <p:cNvPr id="1048905" name="TextBox 134"/>
          <p:cNvSpPr txBox="1"/>
          <p:nvPr/>
        </p:nvSpPr>
        <p:spPr>
          <a:xfrm>
            <a:off x="152400" y="1295400"/>
            <a:ext cx="1981200" cy="6273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  LEFT</a:t>
            </a:r>
          </a:p>
        </p:txBody>
      </p:sp>
      <p:sp>
        <p:nvSpPr>
          <p:cNvPr id="1048906" name="TextBox 135"/>
          <p:cNvSpPr txBox="1"/>
          <p:nvPr/>
        </p:nvSpPr>
        <p:spPr>
          <a:xfrm>
            <a:off x="6858000" y="1334869"/>
            <a:ext cx="3308471" cy="6273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RIGHT</a:t>
            </a:r>
          </a:p>
        </p:txBody>
      </p:sp>
      <p:sp>
        <p:nvSpPr>
          <p:cNvPr id="1048907" name="TextBox 159"/>
          <p:cNvSpPr txBox="1"/>
          <p:nvPr/>
        </p:nvSpPr>
        <p:spPr>
          <a:xfrm>
            <a:off x="304800" y="3920430"/>
            <a:ext cx="239395" cy="3594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en-US" b="1" u="sng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048908" name="TextBox 131"/>
          <p:cNvSpPr txBox="1"/>
          <p:nvPr/>
        </p:nvSpPr>
        <p:spPr>
          <a:xfrm>
            <a:off x="6629402" y="4538990"/>
            <a:ext cx="9518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sz="1100" b="1" dirty="0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048909" name="Rectangle 68"/>
          <p:cNvSpPr/>
          <p:nvPr/>
        </p:nvSpPr>
        <p:spPr>
          <a:xfrm>
            <a:off x="6248400" y="22860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UGX 50,000</a:t>
            </a:r>
          </a:p>
        </p:txBody>
      </p:sp>
      <p:sp>
        <p:nvSpPr>
          <p:cNvPr id="1048910" name="Rectangle 76"/>
          <p:cNvSpPr/>
          <p:nvPr/>
        </p:nvSpPr>
        <p:spPr>
          <a:xfrm>
            <a:off x="838203" y="2209800"/>
            <a:ext cx="2285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UGX 50,000</a:t>
            </a:r>
          </a:p>
        </p:txBody>
      </p:sp>
      <p:sp>
        <p:nvSpPr>
          <p:cNvPr id="1048911" name="Rectangle 77"/>
          <p:cNvSpPr/>
          <p:nvPr/>
        </p:nvSpPr>
        <p:spPr>
          <a:xfrm flipH="1">
            <a:off x="4648200" y="5867400"/>
            <a:ext cx="228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4000" b="1" dirty="0">
                <a:solidFill>
                  <a:srgbClr val="006600"/>
                </a:solidFill>
              </a:rPr>
              <a:t>ALEX</a:t>
            </a:r>
          </a:p>
        </p:txBody>
      </p:sp>
      <p:sp>
        <p:nvSpPr>
          <p:cNvPr id="1048912" name="Content Placeholder 2"/>
          <p:cNvSpPr txBox="1"/>
          <p:nvPr/>
        </p:nvSpPr>
        <p:spPr>
          <a:xfrm>
            <a:off x="5334000" y="381000"/>
            <a:ext cx="39624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 algn="ctr"/>
            <a:r>
              <a:rPr lang="en-US" sz="3200" b="1" dirty="0">
                <a:solidFill>
                  <a:srgbClr val="00B050"/>
                </a:solidFill>
              </a:rPr>
              <a:t>Starting capital:</a:t>
            </a:r>
          </a:p>
          <a:p>
            <a:pPr marL="0" lvl="1" algn="ctr"/>
            <a:r>
              <a:rPr lang="en-US" sz="3200" b="1" dirty="0">
                <a:solidFill>
                  <a:schemeClr val="accent4"/>
                </a:solidFill>
              </a:rPr>
              <a:t>UGX</a:t>
            </a:r>
            <a:r>
              <a:rPr lang="en-US" sz="3200" b="1" dirty="0">
                <a:solidFill>
                  <a:srgbClr val="FF0000"/>
                </a:solidFill>
              </a:rPr>
              <a:t>. 300,000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48913" name="Rectangle 76"/>
          <p:cNvSpPr/>
          <p:nvPr/>
        </p:nvSpPr>
        <p:spPr>
          <a:xfrm>
            <a:off x="381000" y="6519446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STARTER</a:t>
            </a:r>
          </a:p>
        </p:txBody>
      </p:sp>
      <p:sp>
        <p:nvSpPr>
          <p:cNvPr id="1048914" name="Rectangle 76"/>
          <p:cNvSpPr/>
          <p:nvPr/>
        </p:nvSpPr>
        <p:spPr>
          <a:xfrm>
            <a:off x="7162800" y="655320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STARTER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4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4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4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8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8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8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8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48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48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99" grpId="0" animBg="1"/>
      <p:bldP spid="1048900" grpId="0" animBg="1"/>
      <p:bldP spid="1048905" grpId="0"/>
      <p:bldP spid="1048906" grpId="0"/>
      <p:bldP spid="1048909" grpId="0"/>
      <p:bldP spid="1048910" grpId="0"/>
      <p:bldP spid="1048911" grpId="0"/>
      <p:bldP spid="1048913" grpId="0"/>
      <p:bldP spid="10489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5" name="Rectangle 1"/>
          <p:cNvSpPr/>
          <p:nvPr/>
        </p:nvSpPr>
        <p:spPr>
          <a:xfrm>
            <a:off x="-38100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916" name="Line 219"/>
          <p:cNvSpPr>
            <a:spLocks noChangeShapeType="1"/>
          </p:cNvSpPr>
          <p:nvPr/>
        </p:nvSpPr>
        <p:spPr bwMode="auto">
          <a:xfrm>
            <a:off x="6605588" y="4654550"/>
            <a:ext cx="1008062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8917" name="Line 218"/>
          <p:cNvSpPr>
            <a:spLocks noChangeShapeType="1"/>
          </p:cNvSpPr>
          <p:nvPr/>
        </p:nvSpPr>
        <p:spPr bwMode="auto">
          <a:xfrm>
            <a:off x="5273677" y="4652965"/>
            <a:ext cx="1008063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8918" name="Line 196"/>
          <p:cNvSpPr>
            <a:spLocks noChangeShapeType="1"/>
          </p:cNvSpPr>
          <p:nvPr/>
        </p:nvSpPr>
        <p:spPr bwMode="auto">
          <a:xfrm>
            <a:off x="6605588" y="447357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8919" name="Line 197"/>
          <p:cNvSpPr>
            <a:spLocks noChangeShapeType="1"/>
          </p:cNvSpPr>
          <p:nvPr/>
        </p:nvSpPr>
        <p:spPr bwMode="auto">
          <a:xfrm flipH="1" flipV="1">
            <a:off x="6931025" y="3573463"/>
            <a:ext cx="431800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8920" name="Line 198"/>
          <p:cNvSpPr>
            <a:spLocks noChangeShapeType="1"/>
          </p:cNvSpPr>
          <p:nvPr/>
        </p:nvSpPr>
        <p:spPr bwMode="auto">
          <a:xfrm flipH="1">
            <a:off x="6570665" y="3573463"/>
            <a:ext cx="396875" cy="684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8921" name="Oval 199"/>
          <p:cNvSpPr>
            <a:spLocks noChangeArrowheads="1"/>
          </p:cNvSpPr>
          <p:nvPr/>
        </p:nvSpPr>
        <p:spPr bwMode="auto">
          <a:xfrm>
            <a:off x="6281740" y="4149727"/>
            <a:ext cx="612775" cy="6127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22" name="Oval 200"/>
          <p:cNvSpPr>
            <a:spLocks noChangeArrowheads="1"/>
          </p:cNvSpPr>
          <p:nvPr/>
        </p:nvSpPr>
        <p:spPr bwMode="auto">
          <a:xfrm>
            <a:off x="6965952" y="4149727"/>
            <a:ext cx="612775" cy="6127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23" name="Line 191"/>
          <p:cNvSpPr>
            <a:spLocks noChangeShapeType="1"/>
          </p:cNvSpPr>
          <p:nvPr/>
        </p:nvSpPr>
        <p:spPr bwMode="auto">
          <a:xfrm>
            <a:off x="5200652" y="4473575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8924" name="Line 192"/>
          <p:cNvSpPr>
            <a:spLocks noChangeShapeType="1"/>
          </p:cNvSpPr>
          <p:nvPr/>
        </p:nvSpPr>
        <p:spPr bwMode="auto">
          <a:xfrm flipH="1" flipV="1">
            <a:off x="5526088" y="3573463"/>
            <a:ext cx="431800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8925" name="Line 193"/>
          <p:cNvSpPr>
            <a:spLocks noChangeShapeType="1"/>
          </p:cNvSpPr>
          <p:nvPr/>
        </p:nvSpPr>
        <p:spPr bwMode="auto">
          <a:xfrm flipH="1">
            <a:off x="5165727" y="3573463"/>
            <a:ext cx="396875" cy="684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8926" name="Oval 194"/>
          <p:cNvSpPr>
            <a:spLocks noChangeArrowheads="1"/>
          </p:cNvSpPr>
          <p:nvPr/>
        </p:nvSpPr>
        <p:spPr bwMode="auto">
          <a:xfrm>
            <a:off x="4876802" y="4149727"/>
            <a:ext cx="612775" cy="6127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27" name="Oval 195"/>
          <p:cNvSpPr>
            <a:spLocks noChangeArrowheads="1"/>
          </p:cNvSpPr>
          <p:nvPr/>
        </p:nvSpPr>
        <p:spPr bwMode="auto">
          <a:xfrm>
            <a:off x="5561015" y="4149727"/>
            <a:ext cx="612775" cy="6127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28" name="Line 186"/>
          <p:cNvSpPr>
            <a:spLocks noChangeShapeType="1"/>
          </p:cNvSpPr>
          <p:nvPr/>
        </p:nvSpPr>
        <p:spPr bwMode="auto">
          <a:xfrm>
            <a:off x="3113088" y="447357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8929" name="Line 187"/>
          <p:cNvSpPr>
            <a:spLocks noChangeShapeType="1"/>
          </p:cNvSpPr>
          <p:nvPr/>
        </p:nvSpPr>
        <p:spPr bwMode="auto">
          <a:xfrm flipH="1" flipV="1">
            <a:off x="3438525" y="3573463"/>
            <a:ext cx="431800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8930" name="Line 188"/>
          <p:cNvSpPr>
            <a:spLocks noChangeShapeType="1"/>
          </p:cNvSpPr>
          <p:nvPr/>
        </p:nvSpPr>
        <p:spPr bwMode="auto">
          <a:xfrm flipH="1">
            <a:off x="3078165" y="3573463"/>
            <a:ext cx="396875" cy="684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8931" name="Oval 189"/>
          <p:cNvSpPr>
            <a:spLocks noChangeArrowheads="1"/>
          </p:cNvSpPr>
          <p:nvPr/>
        </p:nvSpPr>
        <p:spPr bwMode="auto">
          <a:xfrm>
            <a:off x="2789240" y="4149727"/>
            <a:ext cx="612775" cy="6127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32" name="Oval 190"/>
          <p:cNvSpPr>
            <a:spLocks noChangeArrowheads="1"/>
          </p:cNvSpPr>
          <p:nvPr/>
        </p:nvSpPr>
        <p:spPr bwMode="auto">
          <a:xfrm>
            <a:off x="3473452" y="4149727"/>
            <a:ext cx="612775" cy="6127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33" name="Line 161"/>
          <p:cNvSpPr>
            <a:spLocks noChangeShapeType="1"/>
          </p:cNvSpPr>
          <p:nvPr/>
        </p:nvSpPr>
        <p:spPr bwMode="auto">
          <a:xfrm>
            <a:off x="1708152" y="4473575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8934" name="Line 162"/>
          <p:cNvSpPr>
            <a:spLocks noChangeShapeType="1"/>
          </p:cNvSpPr>
          <p:nvPr/>
        </p:nvSpPr>
        <p:spPr bwMode="auto">
          <a:xfrm flipH="1" flipV="1">
            <a:off x="2033588" y="3573463"/>
            <a:ext cx="431800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8935" name="Line 163"/>
          <p:cNvSpPr>
            <a:spLocks noChangeShapeType="1"/>
          </p:cNvSpPr>
          <p:nvPr/>
        </p:nvSpPr>
        <p:spPr bwMode="auto">
          <a:xfrm flipH="1">
            <a:off x="1673227" y="3573463"/>
            <a:ext cx="396875" cy="684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8936" name="Oval 164"/>
          <p:cNvSpPr>
            <a:spLocks noChangeArrowheads="1"/>
          </p:cNvSpPr>
          <p:nvPr/>
        </p:nvSpPr>
        <p:spPr bwMode="auto">
          <a:xfrm>
            <a:off x="1384302" y="4149727"/>
            <a:ext cx="612775" cy="6127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37" name="Oval 165"/>
          <p:cNvSpPr>
            <a:spLocks noChangeArrowheads="1"/>
          </p:cNvSpPr>
          <p:nvPr/>
        </p:nvSpPr>
        <p:spPr bwMode="auto">
          <a:xfrm>
            <a:off x="2068515" y="4149727"/>
            <a:ext cx="612775" cy="6127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39" name="AutoShape 110"/>
          <p:cNvSpPr/>
          <p:nvPr/>
        </p:nvSpPr>
        <p:spPr bwMode="auto">
          <a:xfrm rot="5400000">
            <a:off x="3671094" y="2078832"/>
            <a:ext cx="323850" cy="3529012"/>
          </a:xfrm>
          <a:prstGeom prst="rightBrace">
            <a:avLst>
              <a:gd name="adj1" fmla="val 90809"/>
              <a:gd name="adj2" fmla="val 64639"/>
            </a:avLst>
          </a:prstGeom>
          <a:noFill/>
          <a:ln w="1016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40" name="Line 105"/>
          <p:cNvSpPr>
            <a:spLocks noChangeShapeType="1"/>
          </p:cNvSpPr>
          <p:nvPr/>
        </p:nvSpPr>
        <p:spPr bwMode="auto">
          <a:xfrm flipH="1">
            <a:off x="5526090" y="339248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8941" name="Line 103"/>
          <p:cNvSpPr>
            <a:spLocks noChangeShapeType="1"/>
          </p:cNvSpPr>
          <p:nvPr/>
        </p:nvSpPr>
        <p:spPr bwMode="auto">
          <a:xfrm flipH="1" flipV="1">
            <a:off x="6210300" y="2528888"/>
            <a:ext cx="719138" cy="684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8942" name="Line 99"/>
          <p:cNvSpPr>
            <a:spLocks noChangeShapeType="1"/>
          </p:cNvSpPr>
          <p:nvPr/>
        </p:nvSpPr>
        <p:spPr bwMode="auto">
          <a:xfrm flipH="1">
            <a:off x="5489577" y="2565400"/>
            <a:ext cx="792163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8943" name="Line 95"/>
          <p:cNvSpPr>
            <a:spLocks noChangeShapeType="1"/>
          </p:cNvSpPr>
          <p:nvPr/>
        </p:nvSpPr>
        <p:spPr bwMode="auto">
          <a:xfrm flipH="1">
            <a:off x="1997077" y="3357563"/>
            <a:ext cx="147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8944" name="Line 92"/>
          <p:cNvSpPr>
            <a:spLocks noChangeShapeType="1"/>
          </p:cNvSpPr>
          <p:nvPr/>
        </p:nvSpPr>
        <p:spPr bwMode="auto">
          <a:xfrm>
            <a:off x="2752725" y="2636838"/>
            <a:ext cx="649288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8945" name="Line 88"/>
          <p:cNvSpPr>
            <a:spLocks noChangeShapeType="1"/>
          </p:cNvSpPr>
          <p:nvPr/>
        </p:nvSpPr>
        <p:spPr bwMode="auto">
          <a:xfrm flipH="1">
            <a:off x="2068513" y="2636840"/>
            <a:ext cx="68421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8946" name="Line 79"/>
          <p:cNvSpPr>
            <a:spLocks noChangeShapeType="1"/>
          </p:cNvSpPr>
          <p:nvPr/>
        </p:nvSpPr>
        <p:spPr bwMode="auto">
          <a:xfrm>
            <a:off x="4552950" y="1557338"/>
            <a:ext cx="0" cy="478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8947" name="Line 75"/>
          <p:cNvSpPr>
            <a:spLocks noChangeShapeType="1"/>
          </p:cNvSpPr>
          <p:nvPr/>
        </p:nvSpPr>
        <p:spPr bwMode="auto">
          <a:xfrm>
            <a:off x="2789238" y="2384425"/>
            <a:ext cx="3421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8948" name="Line 72"/>
          <p:cNvSpPr>
            <a:spLocks noChangeShapeType="1"/>
          </p:cNvSpPr>
          <p:nvPr/>
        </p:nvSpPr>
        <p:spPr bwMode="auto">
          <a:xfrm>
            <a:off x="4410077" y="1557338"/>
            <a:ext cx="176371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8949" name="Line 70"/>
          <p:cNvSpPr>
            <a:spLocks noChangeShapeType="1"/>
          </p:cNvSpPr>
          <p:nvPr/>
        </p:nvSpPr>
        <p:spPr bwMode="auto">
          <a:xfrm flipH="1">
            <a:off x="2825752" y="1592263"/>
            <a:ext cx="176371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8950" name="Rectangle 4"/>
          <p:cNvSpPr>
            <a:spLocks noChangeArrowheads="1"/>
          </p:cNvSpPr>
          <p:nvPr/>
        </p:nvSpPr>
        <p:spPr bwMode="auto">
          <a:xfrm>
            <a:off x="457200" y="76200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Double Development Bonus </a:t>
            </a:r>
          </a:p>
        </p:txBody>
      </p:sp>
      <p:sp>
        <p:nvSpPr>
          <p:cNvPr id="1048951" name="Oval 66"/>
          <p:cNvSpPr>
            <a:spLocks noChangeArrowheads="1"/>
          </p:cNvSpPr>
          <p:nvPr/>
        </p:nvSpPr>
        <p:spPr bwMode="auto">
          <a:xfrm>
            <a:off x="4229102" y="981077"/>
            <a:ext cx="612775" cy="6127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52" name="Rectangle 67"/>
          <p:cNvSpPr>
            <a:spLocks noChangeArrowheads="1"/>
          </p:cNvSpPr>
          <p:nvPr/>
        </p:nvSpPr>
        <p:spPr bwMode="auto">
          <a:xfrm>
            <a:off x="4125914" y="1100138"/>
            <a:ext cx="627381" cy="37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YOU</a:t>
            </a:r>
          </a:p>
        </p:txBody>
      </p:sp>
      <p:sp>
        <p:nvSpPr>
          <p:cNvPr id="1048953" name="Oval 68"/>
          <p:cNvSpPr>
            <a:spLocks noChangeArrowheads="1"/>
          </p:cNvSpPr>
          <p:nvPr/>
        </p:nvSpPr>
        <p:spPr bwMode="auto">
          <a:xfrm>
            <a:off x="2501902" y="2024065"/>
            <a:ext cx="612775" cy="6127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54" name="Oval 71"/>
          <p:cNvSpPr>
            <a:spLocks noChangeArrowheads="1"/>
          </p:cNvSpPr>
          <p:nvPr/>
        </p:nvSpPr>
        <p:spPr bwMode="auto">
          <a:xfrm>
            <a:off x="5956302" y="1989140"/>
            <a:ext cx="612775" cy="6127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55" name="Rectangle 73"/>
          <p:cNvSpPr>
            <a:spLocks noChangeArrowheads="1"/>
          </p:cNvSpPr>
          <p:nvPr/>
        </p:nvSpPr>
        <p:spPr bwMode="auto">
          <a:xfrm>
            <a:off x="2428877" y="1665288"/>
            <a:ext cx="1454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UGX 50,000</a:t>
            </a:r>
          </a:p>
        </p:txBody>
      </p:sp>
      <p:sp>
        <p:nvSpPr>
          <p:cNvPr id="1048956" name="Rectangle 74"/>
          <p:cNvSpPr>
            <a:spLocks noChangeArrowheads="1"/>
          </p:cNvSpPr>
          <p:nvPr/>
        </p:nvSpPr>
        <p:spPr bwMode="auto">
          <a:xfrm>
            <a:off x="6089652" y="1628775"/>
            <a:ext cx="1454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UGX 50,000</a:t>
            </a:r>
          </a:p>
        </p:txBody>
      </p:sp>
      <p:sp>
        <p:nvSpPr>
          <p:cNvPr id="1048957" name="Rectangle 76"/>
          <p:cNvSpPr>
            <a:spLocks noChangeArrowheads="1"/>
          </p:cNvSpPr>
          <p:nvPr/>
        </p:nvSpPr>
        <p:spPr bwMode="auto">
          <a:xfrm>
            <a:off x="4049713" y="1952627"/>
            <a:ext cx="1436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36,000</a:t>
            </a:r>
          </a:p>
        </p:txBody>
      </p:sp>
      <p:sp>
        <p:nvSpPr>
          <p:cNvPr id="1048958" name="Rectangle 77"/>
          <p:cNvSpPr>
            <a:spLocks noChangeArrowheads="1"/>
          </p:cNvSpPr>
          <p:nvPr/>
        </p:nvSpPr>
        <p:spPr bwMode="auto">
          <a:xfrm>
            <a:off x="2351089" y="1100138"/>
            <a:ext cx="703581" cy="37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LEFT</a:t>
            </a:r>
          </a:p>
        </p:txBody>
      </p:sp>
      <p:sp>
        <p:nvSpPr>
          <p:cNvPr id="1048959" name="Rectangle 78"/>
          <p:cNvSpPr>
            <a:spLocks noChangeArrowheads="1"/>
          </p:cNvSpPr>
          <p:nvPr/>
        </p:nvSpPr>
        <p:spPr bwMode="auto">
          <a:xfrm>
            <a:off x="5705477" y="1100138"/>
            <a:ext cx="843280" cy="37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RIGHT</a:t>
            </a:r>
          </a:p>
        </p:txBody>
      </p:sp>
      <p:sp>
        <p:nvSpPr>
          <p:cNvPr id="1048961" name="Rectangle 83"/>
          <p:cNvSpPr>
            <a:spLocks noChangeArrowheads="1"/>
          </p:cNvSpPr>
          <p:nvPr/>
        </p:nvSpPr>
        <p:spPr bwMode="auto">
          <a:xfrm>
            <a:off x="2819400" y="4419600"/>
            <a:ext cx="579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048962" name="Line 85"/>
          <p:cNvSpPr>
            <a:spLocks noChangeShapeType="1"/>
          </p:cNvSpPr>
          <p:nvPr/>
        </p:nvSpPr>
        <p:spPr bwMode="auto">
          <a:xfrm>
            <a:off x="2667000" y="4343400"/>
            <a:ext cx="3455988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8963" name="Oval 87"/>
          <p:cNvSpPr>
            <a:spLocks noChangeArrowheads="1"/>
          </p:cNvSpPr>
          <p:nvPr/>
        </p:nvSpPr>
        <p:spPr bwMode="auto">
          <a:xfrm>
            <a:off x="1781177" y="3033715"/>
            <a:ext cx="612775" cy="6127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64" name="Rectangle 89"/>
          <p:cNvSpPr>
            <a:spLocks noChangeArrowheads="1"/>
          </p:cNvSpPr>
          <p:nvPr/>
        </p:nvSpPr>
        <p:spPr bwMode="auto">
          <a:xfrm>
            <a:off x="1709740" y="2673350"/>
            <a:ext cx="1454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UGX 50,000</a:t>
            </a:r>
          </a:p>
        </p:txBody>
      </p:sp>
      <p:sp>
        <p:nvSpPr>
          <p:cNvPr id="1048965" name="Oval 90"/>
          <p:cNvSpPr>
            <a:spLocks noChangeArrowheads="1"/>
          </p:cNvSpPr>
          <p:nvPr/>
        </p:nvSpPr>
        <p:spPr bwMode="auto">
          <a:xfrm>
            <a:off x="3149602" y="3033715"/>
            <a:ext cx="612775" cy="6127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66" name="Rectangle 93"/>
          <p:cNvSpPr>
            <a:spLocks noChangeArrowheads="1"/>
          </p:cNvSpPr>
          <p:nvPr/>
        </p:nvSpPr>
        <p:spPr bwMode="auto">
          <a:xfrm>
            <a:off x="3149600" y="2647950"/>
            <a:ext cx="96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UGX 50,000</a:t>
            </a:r>
          </a:p>
        </p:txBody>
      </p:sp>
      <p:sp>
        <p:nvSpPr>
          <p:cNvPr id="1048967" name="Rectangle 96"/>
          <p:cNvSpPr>
            <a:spLocks noChangeArrowheads="1"/>
          </p:cNvSpPr>
          <p:nvPr/>
        </p:nvSpPr>
        <p:spPr bwMode="auto">
          <a:xfrm>
            <a:off x="2438402" y="3048000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36,000</a:t>
            </a:r>
            <a:endParaRPr lang="en-US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968" name="Oval 97"/>
          <p:cNvSpPr>
            <a:spLocks noChangeArrowheads="1"/>
          </p:cNvSpPr>
          <p:nvPr/>
        </p:nvSpPr>
        <p:spPr bwMode="auto">
          <a:xfrm>
            <a:off x="5273677" y="3068640"/>
            <a:ext cx="612775" cy="6127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69" name="Oval 98"/>
          <p:cNvSpPr>
            <a:spLocks noChangeArrowheads="1"/>
          </p:cNvSpPr>
          <p:nvPr/>
        </p:nvSpPr>
        <p:spPr bwMode="auto">
          <a:xfrm>
            <a:off x="6642102" y="3068640"/>
            <a:ext cx="612775" cy="6127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70" name="Rectangle 102"/>
          <p:cNvSpPr>
            <a:spLocks noChangeArrowheads="1"/>
          </p:cNvSpPr>
          <p:nvPr/>
        </p:nvSpPr>
        <p:spPr bwMode="auto">
          <a:xfrm>
            <a:off x="4724400" y="2684463"/>
            <a:ext cx="119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UGX 50,000</a:t>
            </a:r>
          </a:p>
        </p:txBody>
      </p:sp>
      <p:sp>
        <p:nvSpPr>
          <p:cNvPr id="1048971" name="Rectangle 104"/>
          <p:cNvSpPr>
            <a:spLocks noChangeArrowheads="1"/>
          </p:cNvSpPr>
          <p:nvPr/>
        </p:nvSpPr>
        <p:spPr bwMode="auto">
          <a:xfrm>
            <a:off x="6713538" y="2673350"/>
            <a:ext cx="9826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UGX 50,000</a:t>
            </a:r>
          </a:p>
        </p:txBody>
      </p:sp>
      <p:sp>
        <p:nvSpPr>
          <p:cNvPr id="1048972" name="Rectangle 106"/>
          <p:cNvSpPr>
            <a:spLocks noChangeArrowheads="1"/>
          </p:cNvSpPr>
          <p:nvPr/>
        </p:nvSpPr>
        <p:spPr bwMode="auto">
          <a:xfrm>
            <a:off x="5905173" y="3033713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36,000</a:t>
            </a:r>
            <a:endParaRPr lang="en-US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973" name="Rectangle 107"/>
          <p:cNvSpPr>
            <a:spLocks noChangeArrowheads="1"/>
          </p:cNvSpPr>
          <p:nvPr/>
        </p:nvSpPr>
        <p:spPr bwMode="auto">
          <a:xfrm>
            <a:off x="2330452" y="3392488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103,600</a:t>
            </a:r>
          </a:p>
        </p:txBody>
      </p:sp>
      <p:sp>
        <p:nvSpPr>
          <p:cNvPr id="1048974" name="Rectangle 108"/>
          <p:cNvSpPr>
            <a:spLocks noChangeArrowheads="1"/>
          </p:cNvSpPr>
          <p:nvPr/>
        </p:nvSpPr>
        <p:spPr bwMode="auto">
          <a:xfrm>
            <a:off x="5813427" y="3429000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103,600</a:t>
            </a:r>
          </a:p>
        </p:txBody>
      </p:sp>
      <p:sp>
        <p:nvSpPr>
          <p:cNvPr id="1048975" name="AutoShape 111"/>
          <p:cNvSpPr/>
          <p:nvPr/>
        </p:nvSpPr>
        <p:spPr bwMode="auto">
          <a:xfrm rot="5400000">
            <a:off x="4868069" y="2294731"/>
            <a:ext cx="541337" cy="3419475"/>
          </a:xfrm>
          <a:prstGeom prst="rightBrace">
            <a:avLst>
              <a:gd name="adj1" fmla="val 52639"/>
              <a:gd name="adj2" fmla="val 31227"/>
            </a:avLst>
          </a:prstGeom>
          <a:noFill/>
          <a:ln w="1016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76" name="Rectangle 112"/>
          <p:cNvSpPr>
            <a:spLocks noChangeArrowheads="1"/>
          </p:cNvSpPr>
          <p:nvPr/>
        </p:nvSpPr>
        <p:spPr bwMode="auto">
          <a:xfrm>
            <a:off x="2717802" y="3897315"/>
            <a:ext cx="15953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36,000</a:t>
            </a:r>
            <a:endParaRPr lang="en-US" sz="36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977" name="Rectangle 114"/>
          <p:cNvSpPr>
            <a:spLocks noChangeArrowheads="1"/>
          </p:cNvSpPr>
          <p:nvPr/>
        </p:nvSpPr>
        <p:spPr bwMode="auto">
          <a:xfrm>
            <a:off x="5310190" y="4113215"/>
            <a:ext cx="15953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36,000</a:t>
            </a:r>
          </a:p>
        </p:txBody>
      </p:sp>
      <p:sp>
        <p:nvSpPr>
          <p:cNvPr id="1048978" name="Oval 204"/>
          <p:cNvSpPr>
            <a:spLocks noChangeArrowheads="1"/>
          </p:cNvSpPr>
          <p:nvPr/>
        </p:nvSpPr>
        <p:spPr bwMode="auto">
          <a:xfrm>
            <a:off x="1312865" y="4833940"/>
            <a:ext cx="287337" cy="28733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79" name="Oval 205"/>
          <p:cNvSpPr>
            <a:spLocks noChangeArrowheads="1"/>
          </p:cNvSpPr>
          <p:nvPr/>
        </p:nvSpPr>
        <p:spPr bwMode="auto">
          <a:xfrm>
            <a:off x="1673225" y="4833940"/>
            <a:ext cx="287338" cy="28733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80" name="Oval 206"/>
          <p:cNvSpPr>
            <a:spLocks noChangeArrowheads="1"/>
          </p:cNvSpPr>
          <p:nvPr/>
        </p:nvSpPr>
        <p:spPr bwMode="auto">
          <a:xfrm>
            <a:off x="2033590" y="4833940"/>
            <a:ext cx="287337" cy="28733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81" name="Oval 207"/>
          <p:cNvSpPr>
            <a:spLocks noChangeArrowheads="1"/>
          </p:cNvSpPr>
          <p:nvPr/>
        </p:nvSpPr>
        <p:spPr bwMode="auto">
          <a:xfrm>
            <a:off x="2393950" y="4833940"/>
            <a:ext cx="287338" cy="28733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82" name="Oval 208"/>
          <p:cNvSpPr>
            <a:spLocks noChangeArrowheads="1"/>
          </p:cNvSpPr>
          <p:nvPr/>
        </p:nvSpPr>
        <p:spPr bwMode="auto">
          <a:xfrm>
            <a:off x="2752725" y="4833940"/>
            <a:ext cx="287338" cy="28733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83" name="Oval 209"/>
          <p:cNvSpPr>
            <a:spLocks noChangeArrowheads="1"/>
          </p:cNvSpPr>
          <p:nvPr/>
        </p:nvSpPr>
        <p:spPr bwMode="auto">
          <a:xfrm>
            <a:off x="3113090" y="4833940"/>
            <a:ext cx="287337" cy="28733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84" name="Oval 210"/>
          <p:cNvSpPr>
            <a:spLocks noChangeArrowheads="1"/>
          </p:cNvSpPr>
          <p:nvPr/>
        </p:nvSpPr>
        <p:spPr bwMode="auto">
          <a:xfrm>
            <a:off x="3473450" y="4833940"/>
            <a:ext cx="287338" cy="28733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85" name="Oval 211"/>
          <p:cNvSpPr>
            <a:spLocks noChangeArrowheads="1"/>
          </p:cNvSpPr>
          <p:nvPr/>
        </p:nvSpPr>
        <p:spPr bwMode="auto">
          <a:xfrm>
            <a:off x="3833815" y="4833940"/>
            <a:ext cx="287337" cy="28733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86" name="Oval 212"/>
          <p:cNvSpPr>
            <a:spLocks noChangeArrowheads="1"/>
          </p:cNvSpPr>
          <p:nvPr/>
        </p:nvSpPr>
        <p:spPr bwMode="auto">
          <a:xfrm>
            <a:off x="5345115" y="4799015"/>
            <a:ext cx="287337" cy="28733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87" name="Oval 213"/>
          <p:cNvSpPr>
            <a:spLocks noChangeArrowheads="1"/>
          </p:cNvSpPr>
          <p:nvPr/>
        </p:nvSpPr>
        <p:spPr bwMode="auto">
          <a:xfrm>
            <a:off x="5597525" y="5122865"/>
            <a:ext cx="287338" cy="28733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88" name="Oval 214"/>
          <p:cNvSpPr>
            <a:spLocks noChangeArrowheads="1"/>
          </p:cNvSpPr>
          <p:nvPr/>
        </p:nvSpPr>
        <p:spPr bwMode="auto">
          <a:xfrm>
            <a:off x="5849940" y="5448300"/>
            <a:ext cx="287337" cy="28733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89" name="Oval 215"/>
          <p:cNvSpPr>
            <a:spLocks noChangeArrowheads="1"/>
          </p:cNvSpPr>
          <p:nvPr/>
        </p:nvSpPr>
        <p:spPr bwMode="auto">
          <a:xfrm>
            <a:off x="6102350" y="5768975"/>
            <a:ext cx="287338" cy="28733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90" name="Oval 220"/>
          <p:cNvSpPr>
            <a:spLocks noChangeArrowheads="1"/>
          </p:cNvSpPr>
          <p:nvPr/>
        </p:nvSpPr>
        <p:spPr bwMode="auto">
          <a:xfrm>
            <a:off x="6677025" y="4800600"/>
            <a:ext cx="287338" cy="28733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91" name="Oval 221"/>
          <p:cNvSpPr>
            <a:spLocks noChangeArrowheads="1"/>
          </p:cNvSpPr>
          <p:nvPr/>
        </p:nvSpPr>
        <p:spPr bwMode="auto">
          <a:xfrm>
            <a:off x="6929440" y="5124450"/>
            <a:ext cx="287337" cy="28733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92" name="Oval 222"/>
          <p:cNvSpPr>
            <a:spLocks noChangeArrowheads="1"/>
          </p:cNvSpPr>
          <p:nvPr/>
        </p:nvSpPr>
        <p:spPr bwMode="auto">
          <a:xfrm>
            <a:off x="7181850" y="5449890"/>
            <a:ext cx="287338" cy="28733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993" name="Oval 223"/>
          <p:cNvSpPr>
            <a:spLocks noChangeArrowheads="1"/>
          </p:cNvSpPr>
          <p:nvPr/>
        </p:nvSpPr>
        <p:spPr bwMode="auto">
          <a:xfrm>
            <a:off x="7434265" y="5770565"/>
            <a:ext cx="287337" cy="28733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cxnSp>
        <p:nvCxnSpPr>
          <p:cNvPr id="3145772" name="AutoShape 232"/>
          <p:cNvCxnSpPr>
            <a:cxnSpLocks noChangeShapeType="1"/>
            <a:stCxn id="1048978" idx="3"/>
            <a:endCxn id="1048989" idx="3"/>
          </p:cNvCxnSpPr>
          <p:nvPr/>
        </p:nvCxnSpPr>
        <p:spPr bwMode="auto">
          <a:xfrm rot="16200000" flipH="1">
            <a:off x="3282952" y="3151188"/>
            <a:ext cx="935037" cy="4789488"/>
          </a:xfrm>
          <a:prstGeom prst="curvedConnector3">
            <a:avLst>
              <a:gd name="adj1" fmla="val 128861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45773" name="AutoShape 233"/>
          <p:cNvCxnSpPr>
            <a:cxnSpLocks noChangeShapeType="1"/>
            <a:stCxn id="1048979" idx="3"/>
            <a:endCxn id="1048988" idx="3"/>
          </p:cNvCxnSpPr>
          <p:nvPr/>
        </p:nvCxnSpPr>
        <p:spPr bwMode="auto">
          <a:xfrm rot="16200000" flipH="1">
            <a:off x="3497263" y="3297238"/>
            <a:ext cx="614362" cy="4176712"/>
          </a:xfrm>
          <a:prstGeom prst="curvedConnector3">
            <a:avLst>
              <a:gd name="adj1" fmla="val 143926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45774" name="AutoShape 234"/>
          <p:cNvCxnSpPr>
            <a:cxnSpLocks noChangeShapeType="1"/>
            <a:stCxn id="1048980" idx="3"/>
            <a:endCxn id="1048987" idx="3"/>
          </p:cNvCxnSpPr>
          <p:nvPr/>
        </p:nvCxnSpPr>
        <p:spPr bwMode="auto">
          <a:xfrm rot="16200000" flipH="1">
            <a:off x="3713958" y="3440907"/>
            <a:ext cx="288925" cy="3563938"/>
          </a:xfrm>
          <a:prstGeom prst="curvedConnector3">
            <a:avLst>
              <a:gd name="adj1" fmla="val 19340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45775" name="AutoShape 235"/>
          <p:cNvCxnSpPr>
            <a:cxnSpLocks noChangeShapeType="1"/>
            <a:stCxn id="1048981" idx="3"/>
            <a:endCxn id="1048986" idx="3"/>
          </p:cNvCxnSpPr>
          <p:nvPr/>
        </p:nvCxnSpPr>
        <p:spPr bwMode="auto">
          <a:xfrm rot="5400000" flipH="1" flipV="1">
            <a:off x="3894933" y="3585370"/>
            <a:ext cx="34925" cy="2951162"/>
          </a:xfrm>
          <a:prstGeom prst="curvedConnector3">
            <a:avLst>
              <a:gd name="adj1" fmla="val -77272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48994" name="Rectangle 236"/>
          <p:cNvSpPr>
            <a:spLocks noChangeArrowheads="1"/>
          </p:cNvSpPr>
          <p:nvPr/>
        </p:nvSpPr>
        <p:spPr bwMode="auto">
          <a:xfrm>
            <a:off x="1925640" y="5805488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36,000</a:t>
            </a:r>
            <a:endParaRPr lang="en-US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995" name="Rectangle 237"/>
          <p:cNvSpPr>
            <a:spLocks noChangeArrowheads="1"/>
          </p:cNvSpPr>
          <p:nvPr/>
        </p:nvSpPr>
        <p:spPr bwMode="auto">
          <a:xfrm>
            <a:off x="2717802" y="5661025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36,000</a:t>
            </a:r>
            <a:endParaRPr lang="en-US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996" name="Rectangle 238"/>
          <p:cNvSpPr>
            <a:spLocks noChangeArrowheads="1"/>
          </p:cNvSpPr>
          <p:nvPr/>
        </p:nvSpPr>
        <p:spPr bwMode="auto">
          <a:xfrm>
            <a:off x="3436940" y="5408613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36,000</a:t>
            </a:r>
            <a:endParaRPr lang="en-US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997" name="Rectangle 239"/>
          <p:cNvSpPr>
            <a:spLocks noChangeArrowheads="1"/>
          </p:cNvSpPr>
          <p:nvPr/>
        </p:nvSpPr>
        <p:spPr bwMode="auto">
          <a:xfrm>
            <a:off x="4167190" y="5084763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36,000</a:t>
            </a:r>
            <a:endParaRPr lang="en-US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3145776" name="AutoShape 240"/>
          <p:cNvCxnSpPr>
            <a:cxnSpLocks noChangeShapeType="1"/>
            <a:stCxn id="1048985" idx="7"/>
            <a:endCxn id="1048990" idx="2"/>
          </p:cNvCxnSpPr>
          <p:nvPr/>
        </p:nvCxnSpPr>
        <p:spPr bwMode="auto">
          <a:xfrm rot="5400000" flipV="1">
            <a:off x="5343527" y="3611565"/>
            <a:ext cx="68263" cy="2598737"/>
          </a:xfrm>
          <a:prstGeom prst="curvedConnector4">
            <a:avLst>
              <a:gd name="adj1" fmla="val -397676"/>
              <a:gd name="adj2" fmla="val 50764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45777" name="AutoShape 242"/>
          <p:cNvCxnSpPr>
            <a:cxnSpLocks noChangeShapeType="1"/>
            <a:stCxn id="1048984" idx="7"/>
            <a:endCxn id="1048991" idx="2"/>
          </p:cNvCxnSpPr>
          <p:nvPr/>
        </p:nvCxnSpPr>
        <p:spPr bwMode="auto">
          <a:xfrm rot="5400000" flipV="1">
            <a:off x="5127627" y="3467102"/>
            <a:ext cx="392113" cy="3211513"/>
          </a:xfrm>
          <a:prstGeom prst="curvedConnector4">
            <a:avLst>
              <a:gd name="adj1" fmla="val -69231"/>
              <a:gd name="adj2" fmla="val 50616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45778" name="AutoShape 243"/>
          <p:cNvCxnSpPr>
            <a:cxnSpLocks noChangeShapeType="1"/>
          </p:cNvCxnSpPr>
          <p:nvPr/>
        </p:nvCxnSpPr>
        <p:spPr bwMode="auto">
          <a:xfrm rot="5400000" flipV="1">
            <a:off x="4934744" y="3218656"/>
            <a:ext cx="760412" cy="3924300"/>
          </a:xfrm>
          <a:prstGeom prst="curvedConnector4">
            <a:avLst>
              <a:gd name="adj1" fmla="val -30065"/>
              <a:gd name="adj2" fmla="val 51778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45779" name="AutoShape 244"/>
          <p:cNvCxnSpPr>
            <a:cxnSpLocks noChangeShapeType="1"/>
            <a:stCxn id="1048982" idx="7"/>
            <a:endCxn id="1048993" idx="2"/>
          </p:cNvCxnSpPr>
          <p:nvPr/>
        </p:nvCxnSpPr>
        <p:spPr bwMode="auto">
          <a:xfrm rot="5400000" flipV="1">
            <a:off x="4696621" y="3177383"/>
            <a:ext cx="1038225" cy="4437063"/>
          </a:xfrm>
          <a:prstGeom prst="curvedConnector4">
            <a:avLst>
              <a:gd name="adj1" fmla="val -26148"/>
              <a:gd name="adj2" fmla="val 5044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48998" name="Rectangle 245"/>
          <p:cNvSpPr>
            <a:spLocks noChangeArrowheads="1"/>
          </p:cNvSpPr>
          <p:nvPr/>
        </p:nvSpPr>
        <p:spPr bwMode="auto">
          <a:xfrm>
            <a:off x="6553201" y="5805488"/>
            <a:ext cx="1023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36,000</a:t>
            </a:r>
            <a:endParaRPr lang="en-US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8999" name="Rectangle 246"/>
          <p:cNvSpPr>
            <a:spLocks noChangeArrowheads="1"/>
          </p:cNvSpPr>
          <p:nvPr/>
        </p:nvSpPr>
        <p:spPr bwMode="auto">
          <a:xfrm>
            <a:off x="6434140" y="5373688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36,000</a:t>
            </a:r>
            <a:endParaRPr lang="en-US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9000" name="Rectangle 247"/>
          <p:cNvSpPr>
            <a:spLocks noChangeArrowheads="1"/>
          </p:cNvSpPr>
          <p:nvPr/>
        </p:nvSpPr>
        <p:spPr bwMode="auto">
          <a:xfrm>
            <a:off x="6183315" y="5049838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36,000</a:t>
            </a:r>
            <a:endParaRPr lang="en-US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9001" name="Rectangle 248"/>
          <p:cNvSpPr>
            <a:spLocks noChangeArrowheads="1"/>
          </p:cNvSpPr>
          <p:nvPr/>
        </p:nvSpPr>
        <p:spPr bwMode="auto">
          <a:xfrm>
            <a:off x="5957890" y="4724400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36,000</a:t>
            </a:r>
            <a:endParaRPr lang="en-US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97257" name="Picture Placeholder 13"/>
          <p:cNvPicPr>
            <a:picLocks noChangeAspect="1"/>
          </p:cNvPicPr>
          <p:nvPr/>
        </p:nvPicPr>
        <p:blipFill>
          <a:blip r:embed="rId2" cstate="print"/>
          <a:srcRect t="15318" b="15318"/>
          <a:stretch>
            <a:fillRect/>
          </a:stretch>
        </p:blipFill>
        <p:spPr>
          <a:xfrm>
            <a:off x="7286316" y="6172200"/>
            <a:ext cx="1857684" cy="672548"/>
          </a:xfrm>
          <a:prstGeom prst="rect">
            <a:avLst/>
          </a:prstGeom>
        </p:spPr>
      </p:pic>
      <p:pic>
        <p:nvPicPr>
          <p:cNvPr id="2097258" name="Picture 100"/>
          <p:cNvPicPr>
            <a:picLocks noChangeAspect="1"/>
          </p:cNvPicPr>
          <p:nvPr/>
        </p:nvPicPr>
        <p:blipFill rotWithShape="1">
          <a:blip r:embed="rId3" cstate="print"/>
          <a:srcRect l="67231" t="52000" r="3230" b="13231"/>
          <a:stretch>
            <a:fillRect/>
          </a:stretch>
        </p:blipFill>
        <p:spPr>
          <a:xfrm>
            <a:off x="3962400" y="450574"/>
            <a:ext cx="1235618" cy="1454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8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8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4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4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8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48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4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4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48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48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1048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1048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8" dur="500"/>
                                        <p:tgtEl>
                                          <p:spTgt spid="1048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1" dur="500"/>
                                        <p:tgtEl>
                                          <p:spTgt spid="1048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16" grpId="0" animBg="1"/>
      <p:bldP spid="1048917" grpId="0" animBg="1"/>
      <p:bldP spid="1048918" grpId="0" animBg="1"/>
      <p:bldP spid="1048919" grpId="0" animBg="1"/>
      <p:bldP spid="1048920" grpId="0" animBg="1"/>
      <p:bldP spid="1048921" grpId="0" animBg="1"/>
      <p:bldP spid="1048922" grpId="0" animBg="1"/>
      <p:bldP spid="1048923" grpId="0" animBg="1"/>
      <p:bldP spid="1048924" grpId="0" animBg="1"/>
      <p:bldP spid="1048925" grpId="0" animBg="1"/>
      <p:bldP spid="1048926" grpId="0" animBg="1"/>
      <p:bldP spid="1048927" grpId="0" animBg="1"/>
      <p:bldP spid="1048928" grpId="0" animBg="1"/>
      <p:bldP spid="1048929" grpId="0" animBg="1"/>
      <p:bldP spid="1048930" grpId="0" animBg="1"/>
      <p:bldP spid="1048931" grpId="0" animBg="1"/>
      <p:bldP spid="1048932" grpId="0" animBg="1"/>
      <p:bldP spid="1048933" grpId="0" animBg="1"/>
      <p:bldP spid="1048934" grpId="0" animBg="1"/>
      <p:bldP spid="1048935" grpId="0" animBg="1"/>
      <p:bldP spid="1048936" grpId="0" animBg="1"/>
      <p:bldP spid="1048937" grpId="0" animBg="1"/>
      <p:bldP spid="1048939" grpId="0" animBg="1"/>
      <p:bldP spid="1048940" grpId="0" animBg="1"/>
      <p:bldP spid="1048941" grpId="0" animBg="1"/>
      <p:bldP spid="1048942" grpId="0" animBg="1"/>
      <p:bldP spid="1048943" grpId="0" animBg="1"/>
      <p:bldP spid="1048944" grpId="0" animBg="1"/>
      <p:bldP spid="1048945" grpId="0" animBg="1"/>
      <p:bldP spid="1048946" grpId="0" animBg="1"/>
      <p:bldP spid="1048947" grpId="0" animBg="1"/>
      <p:bldP spid="1048948" grpId="0" animBg="1"/>
      <p:bldP spid="1048949" grpId="0" animBg="1"/>
      <p:bldP spid="1048950" grpId="0"/>
      <p:bldP spid="1048951" grpId="0" animBg="1"/>
      <p:bldP spid="1048952" grpId="0"/>
      <p:bldP spid="1048953" grpId="0" animBg="1"/>
      <p:bldP spid="1048954" grpId="0" animBg="1"/>
      <p:bldP spid="1048955" grpId="0"/>
      <p:bldP spid="1048956" grpId="0"/>
      <p:bldP spid="1048957" grpId="0"/>
      <p:bldP spid="1048958" grpId="0"/>
      <p:bldP spid="1048959" grpId="0"/>
      <p:bldP spid="1048961" grpId="0"/>
      <p:bldP spid="1048961" grpId="1"/>
      <p:bldP spid="1048962" grpId="0" animBg="1"/>
      <p:bldP spid="1048962" grpId="1" animBg="1"/>
      <p:bldP spid="1048963" grpId="0" animBg="1"/>
      <p:bldP spid="1048964" grpId="0"/>
      <p:bldP spid="1048965" grpId="0" animBg="1"/>
      <p:bldP spid="1048967" grpId="0"/>
      <p:bldP spid="1048968" grpId="0" animBg="1"/>
      <p:bldP spid="1048969" grpId="0" animBg="1"/>
      <p:bldP spid="1048970" grpId="0" build="allAtOnce"/>
      <p:bldP spid="1048971" grpId="0" build="allAtOnce"/>
      <p:bldP spid="1048972" grpId="0"/>
      <p:bldP spid="1048973" grpId="0"/>
      <p:bldP spid="1048974" grpId="0"/>
      <p:bldP spid="1048975" grpId="0" animBg="1"/>
      <p:bldP spid="1048975" grpId="1" animBg="1"/>
      <p:bldP spid="1048976" grpId="0"/>
      <p:bldP spid="1048977" grpId="0"/>
      <p:bldP spid="1048977" grpId="1"/>
      <p:bldP spid="1048978" grpId="0" animBg="1"/>
      <p:bldP spid="1048979" grpId="0" animBg="1"/>
      <p:bldP spid="1048980" grpId="0" animBg="1"/>
      <p:bldP spid="1048981" grpId="0" animBg="1"/>
      <p:bldP spid="1048982" grpId="0" animBg="1"/>
      <p:bldP spid="1048983" grpId="0" animBg="1"/>
      <p:bldP spid="1048984" grpId="0" animBg="1"/>
      <p:bldP spid="1048985" grpId="0" animBg="1"/>
      <p:bldP spid="1048986" grpId="0" animBg="1"/>
      <p:bldP spid="1048987" grpId="0" animBg="1"/>
      <p:bldP spid="1048988" grpId="0" animBg="1"/>
      <p:bldP spid="1048989" grpId="0" animBg="1"/>
      <p:bldP spid="1048990" grpId="0" animBg="1"/>
      <p:bldP spid="1048991" grpId="0" animBg="1"/>
      <p:bldP spid="1048992" grpId="0" animBg="1"/>
      <p:bldP spid="1048993" grpId="0" animBg="1"/>
      <p:bldP spid="1048994" grpId="0"/>
      <p:bldP spid="1048995" grpId="0"/>
      <p:bldP spid="1048996" grpId="0"/>
      <p:bldP spid="1048997" grpId="0"/>
      <p:bldP spid="1048998" grpId="0"/>
      <p:bldP spid="1048998" grpId="1"/>
      <p:bldP spid="1048999" grpId="0"/>
      <p:bldP spid="1049000" grpId="0"/>
      <p:bldP spid="1049000" grpId="1"/>
      <p:bldP spid="1049001" grpId="0"/>
      <p:bldP spid="104900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2390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B0F0"/>
                </a:solidFill>
                <a:latin typeface="Stencil" pitchFamily="82" charset="0"/>
              </a:rPr>
              <a:t>star PACKAGE:</a:t>
            </a:r>
          </a:p>
        </p:txBody>
      </p:sp>
      <p:sp>
        <p:nvSpPr>
          <p:cNvPr id="1049003" name="Content Placeholder 2"/>
          <p:cNvSpPr txBox="1"/>
          <p:nvPr/>
        </p:nvSpPr>
        <p:spPr>
          <a:xfrm>
            <a:off x="1252080" y="5742041"/>
            <a:ext cx="1338723" cy="353961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/>
          <a:p>
            <a:pPr lvl="0" algn="ctr"/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49004" name="Oval 26"/>
          <p:cNvSpPr/>
          <p:nvPr/>
        </p:nvSpPr>
        <p:spPr>
          <a:xfrm>
            <a:off x="2057400" y="2971800"/>
            <a:ext cx="943896" cy="943896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</a:rPr>
              <a:t>STAR</a:t>
            </a:r>
          </a:p>
        </p:txBody>
      </p:sp>
      <p:sp>
        <p:nvSpPr>
          <p:cNvPr id="1049005" name="Oval 27"/>
          <p:cNvSpPr/>
          <p:nvPr/>
        </p:nvSpPr>
        <p:spPr>
          <a:xfrm>
            <a:off x="6019800" y="2971800"/>
            <a:ext cx="943896" cy="943896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</a:rPr>
              <a:t>STAR</a:t>
            </a:r>
          </a:p>
        </p:txBody>
      </p:sp>
      <p:cxnSp>
        <p:nvCxnSpPr>
          <p:cNvPr id="3145780" name="Straight Connector 28"/>
          <p:cNvCxnSpPr>
            <a:cxnSpLocks/>
          </p:cNvCxnSpPr>
          <p:nvPr/>
        </p:nvCxnSpPr>
        <p:spPr>
          <a:xfrm rot="16200000" flipH="1">
            <a:off x="4991100" y="7810500"/>
            <a:ext cx="1143000" cy="914400"/>
          </a:xfrm>
          <a:prstGeom prst="line">
            <a:avLst/>
          </a:prstGeom>
          <a:ln w="57150">
            <a:solidFill>
              <a:schemeClr val="tx1"/>
            </a:solidFill>
            <a:prstDash val="dash"/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006" name="Content Placeholder 2"/>
          <p:cNvSpPr txBox="1"/>
          <p:nvPr/>
        </p:nvSpPr>
        <p:spPr>
          <a:xfrm>
            <a:off x="3614280" y="5715002"/>
            <a:ext cx="1338723" cy="353961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/>
          <a:p>
            <a:pPr lvl="0" algn="ctr"/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49007" name="Content Placeholder 2"/>
          <p:cNvSpPr txBox="1"/>
          <p:nvPr/>
        </p:nvSpPr>
        <p:spPr>
          <a:xfrm>
            <a:off x="5410200" y="2133600"/>
            <a:ext cx="3962400" cy="990600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/>
          <a:p>
            <a:pPr algn="ctr" defTabSz="914305"/>
            <a:endParaRPr lang="en-US" sz="4400" b="1" dirty="0">
              <a:solidFill>
                <a:srgbClr val="C00000"/>
              </a:solidFill>
              <a:latin typeface="Stencil" pitchFamily="82" charset="0"/>
            </a:endParaRPr>
          </a:p>
        </p:txBody>
      </p:sp>
      <p:sp>
        <p:nvSpPr>
          <p:cNvPr id="1049008" name="Oval 48"/>
          <p:cNvSpPr/>
          <p:nvPr/>
        </p:nvSpPr>
        <p:spPr>
          <a:xfrm>
            <a:off x="3429000" y="990600"/>
            <a:ext cx="1981200" cy="12486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</a:rPr>
              <a:t>STAR</a:t>
            </a:r>
          </a:p>
        </p:txBody>
      </p:sp>
      <p:sp>
        <p:nvSpPr>
          <p:cNvPr id="1049009" name="Content Placeholder 2"/>
          <p:cNvSpPr txBox="1"/>
          <p:nvPr/>
        </p:nvSpPr>
        <p:spPr>
          <a:xfrm>
            <a:off x="5486400" y="2743200"/>
            <a:ext cx="3962400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49010" name="Content Placeholder 2"/>
          <p:cNvSpPr txBox="1"/>
          <p:nvPr/>
        </p:nvSpPr>
        <p:spPr>
          <a:xfrm>
            <a:off x="5334000" y="1066800"/>
            <a:ext cx="39624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 algn="ctr"/>
            <a:r>
              <a:rPr lang="en-US" sz="3200" b="1" dirty="0">
                <a:solidFill>
                  <a:srgbClr val="FF0000"/>
                </a:solidFill>
              </a:rPr>
              <a:t>Starting capital:</a:t>
            </a:r>
          </a:p>
          <a:p>
            <a:pPr marL="0" lvl="1" algn="ctr"/>
            <a:r>
              <a:rPr lang="en-US" sz="3200" b="1" dirty="0" err="1"/>
              <a:t>Shs</a:t>
            </a:r>
            <a:r>
              <a:rPr lang="en-US" sz="3200" b="1" dirty="0"/>
              <a:t>. 500,000</a:t>
            </a:r>
            <a:endParaRPr lang="en-US" sz="3200" dirty="0"/>
          </a:p>
        </p:txBody>
      </p:sp>
      <p:sp>
        <p:nvSpPr>
          <p:cNvPr id="1049011" name="Content Placeholder 2"/>
          <p:cNvSpPr txBox="1"/>
          <p:nvPr/>
        </p:nvSpPr>
        <p:spPr>
          <a:xfrm>
            <a:off x="2438400" y="2286000"/>
            <a:ext cx="1415845" cy="381000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/>
          <a:p>
            <a:pPr algn="ctr" defTabSz="914305">
              <a:spcBef>
                <a:spcPct val="20000"/>
              </a:spcBef>
            </a:pPr>
            <a:r>
              <a:rPr lang="en-US" sz="2400" b="1" dirty="0">
                <a:solidFill>
                  <a:prstClr val="black"/>
                </a:solidFill>
                <a:cs typeface="Arial" pitchFamily="34" charset="0"/>
              </a:rPr>
              <a:t>120,000</a:t>
            </a:r>
          </a:p>
        </p:txBody>
      </p:sp>
      <p:sp>
        <p:nvSpPr>
          <p:cNvPr id="1049012" name="Content Placeholder 2"/>
          <p:cNvSpPr txBox="1"/>
          <p:nvPr/>
        </p:nvSpPr>
        <p:spPr>
          <a:xfrm>
            <a:off x="5181600" y="2438400"/>
            <a:ext cx="1415845" cy="381000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/>
          <a:p>
            <a:pPr algn="ctr" defTabSz="914305">
              <a:spcBef>
                <a:spcPct val="20000"/>
              </a:spcBef>
            </a:pPr>
            <a:r>
              <a:rPr lang="en-US" sz="2400" b="1" dirty="0">
                <a:solidFill>
                  <a:prstClr val="black"/>
                </a:solidFill>
                <a:cs typeface="Arial" pitchFamily="34" charset="0"/>
              </a:rPr>
              <a:t>120,000</a:t>
            </a:r>
          </a:p>
        </p:txBody>
      </p:sp>
      <p:sp>
        <p:nvSpPr>
          <p:cNvPr id="1049013" name="AutoShape 111"/>
          <p:cNvSpPr/>
          <p:nvPr/>
        </p:nvSpPr>
        <p:spPr bwMode="auto">
          <a:xfrm rot="5400000">
            <a:off x="2624932" y="3547269"/>
            <a:ext cx="541337" cy="4419600"/>
          </a:xfrm>
          <a:prstGeom prst="rightBrace">
            <a:avLst>
              <a:gd name="adj1" fmla="val 52639"/>
              <a:gd name="adj2" fmla="val 31227"/>
            </a:avLst>
          </a:prstGeom>
          <a:noFill/>
          <a:ln w="1016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9014" name="Oval 20"/>
          <p:cNvSpPr/>
          <p:nvPr/>
        </p:nvSpPr>
        <p:spPr>
          <a:xfrm>
            <a:off x="3780504" y="4618704"/>
            <a:ext cx="943896" cy="943896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</a:rPr>
              <a:t>STAR</a:t>
            </a:r>
          </a:p>
        </p:txBody>
      </p:sp>
      <p:sp>
        <p:nvSpPr>
          <p:cNvPr id="1049015" name="Oval 21"/>
          <p:cNvSpPr/>
          <p:nvPr/>
        </p:nvSpPr>
        <p:spPr>
          <a:xfrm>
            <a:off x="304800" y="4618704"/>
            <a:ext cx="1096296" cy="943896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</a:rPr>
              <a:t>STAR</a:t>
            </a:r>
          </a:p>
        </p:txBody>
      </p:sp>
      <p:sp>
        <p:nvSpPr>
          <p:cNvPr id="1049016" name="Oval 22"/>
          <p:cNvSpPr/>
          <p:nvPr/>
        </p:nvSpPr>
        <p:spPr>
          <a:xfrm>
            <a:off x="4847304" y="4542504"/>
            <a:ext cx="943896" cy="943896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</a:rPr>
              <a:t>STAR</a:t>
            </a:r>
          </a:p>
        </p:txBody>
      </p:sp>
      <p:sp>
        <p:nvSpPr>
          <p:cNvPr id="1049017" name="Oval 23"/>
          <p:cNvSpPr/>
          <p:nvPr/>
        </p:nvSpPr>
        <p:spPr>
          <a:xfrm>
            <a:off x="7543800" y="4648200"/>
            <a:ext cx="1143000" cy="943896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</a:rPr>
              <a:t>STAR</a:t>
            </a:r>
          </a:p>
        </p:txBody>
      </p:sp>
      <p:cxnSp>
        <p:nvCxnSpPr>
          <p:cNvPr id="3145781" name="Straight Arrow Connector 24"/>
          <p:cNvCxnSpPr>
            <a:cxnSpLocks/>
          </p:cNvCxnSpPr>
          <p:nvPr/>
        </p:nvCxnSpPr>
        <p:spPr bwMode="auto">
          <a:xfrm flipH="1">
            <a:off x="2863066" y="2209800"/>
            <a:ext cx="1251734" cy="82403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2" name="Straight Arrow Connector 29"/>
          <p:cNvCxnSpPr>
            <a:cxnSpLocks/>
          </p:cNvCxnSpPr>
          <p:nvPr/>
        </p:nvCxnSpPr>
        <p:spPr bwMode="auto">
          <a:xfrm flipH="1">
            <a:off x="5334002" y="3581400"/>
            <a:ext cx="1066798" cy="92084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3" name="Straight Arrow Connector 30"/>
          <p:cNvCxnSpPr>
            <a:cxnSpLocks/>
          </p:cNvCxnSpPr>
          <p:nvPr/>
        </p:nvCxnSpPr>
        <p:spPr bwMode="auto">
          <a:xfrm flipH="1">
            <a:off x="914400" y="3581400"/>
            <a:ext cx="1447797" cy="107324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4" name="Straight Arrow Connector 31"/>
          <p:cNvCxnSpPr>
            <a:cxnSpLocks/>
          </p:cNvCxnSpPr>
          <p:nvPr/>
        </p:nvCxnSpPr>
        <p:spPr bwMode="auto">
          <a:xfrm>
            <a:off x="4724400" y="2209800"/>
            <a:ext cx="1371600" cy="9906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5" name="Straight Arrow Connector 32"/>
          <p:cNvCxnSpPr>
            <a:cxnSpLocks/>
          </p:cNvCxnSpPr>
          <p:nvPr/>
        </p:nvCxnSpPr>
        <p:spPr bwMode="auto">
          <a:xfrm>
            <a:off x="2667000" y="3581400"/>
            <a:ext cx="1295400" cy="11430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6" name="Straight Arrow Connector 33"/>
          <p:cNvCxnSpPr>
            <a:cxnSpLocks/>
          </p:cNvCxnSpPr>
          <p:nvPr/>
        </p:nvCxnSpPr>
        <p:spPr bwMode="auto">
          <a:xfrm>
            <a:off x="6477000" y="3581400"/>
            <a:ext cx="1295400" cy="10668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018" name="Line 75"/>
          <p:cNvSpPr>
            <a:spLocks noChangeShapeType="1"/>
          </p:cNvSpPr>
          <p:nvPr/>
        </p:nvSpPr>
        <p:spPr bwMode="auto">
          <a:xfrm>
            <a:off x="2971800" y="3733800"/>
            <a:ext cx="3048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49019" name="Up Arrow 9"/>
          <p:cNvSpPr/>
          <p:nvPr/>
        </p:nvSpPr>
        <p:spPr>
          <a:xfrm>
            <a:off x="3124200" y="2590800"/>
            <a:ext cx="2743200" cy="1143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5">
              <a:spcBef>
                <a:spcPct val="20000"/>
              </a:spcBef>
            </a:pPr>
            <a:r>
              <a:rPr lang="en-US" sz="2800" b="1" dirty="0">
                <a:solidFill>
                  <a:schemeClr val="tx1"/>
                </a:solidFill>
                <a:cs typeface="Arial" pitchFamily="34" charset="0"/>
              </a:rPr>
              <a:t>72,000</a:t>
            </a:r>
          </a:p>
        </p:txBody>
      </p:sp>
      <p:sp>
        <p:nvSpPr>
          <p:cNvPr id="1049020" name="AutoShape 110"/>
          <p:cNvSpPr/>
          <p:nvPr/>
        </p:nvSpPr>
        <p:spPr bwMode="auto">
          <a:xfrm rot="5400000">
            <a:off x="6162675" y="3724275"/>
            <a:ext cx="323850" cy="4114800"/>
          </a:xfrm>
          <a:prstGeom prst="rightBrace">
            <a:avLst>
              <a:gd name="adj1" fmla="val 90809"/>
              <a:gd name="adj2" fmla="val 64639"/>
            </a:avLst>
          </a:prstGeom>
          <a:noFill/>
          <a:ln w="1016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9021" name="Content Placeholder 2"/>
          <p:cNvSpPr txBox="1"/>
          <p:nvPr/>
        </p:nvSpPr>
        <p:spPr>
          <a:xfrm>
            <a:off x="3079955" y="5943600"/>
            <a:ext cx="1415845" cy="381000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/>
          <a:p>
            <a:pPr algn="ctr" defTabSz="914305"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72,000</a:t>
            </a:r>
          </a:p>
        </p:txBody>
      </p:sp>
      <p:sp>
        <p:nvSpPr>
          <p:cNvPr id="1049022" name="Content Placeholder 2"/>
          <p:cNvSpPr txBox="1"/>
          <p:nvPr/>
        </p:nvSpPr>
        <p:spPr>
          <a:xfrm>
            <a:off x="4984955" y="5943600"/>
            <a:ext cx="1415845" cy="381000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/>
          <a:p>
            <a:pPr algn="ctr" defTabSz="914305">
              <a:spcBef>
                <a:spcPct val="20000"/>
              </a:spcBef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72,000</a:t>
            </a:r>
          </a:p>
        </p:txBody>
      </p:sp>
      <p:sp>
        <p:nvSpPr>
          <p:cNvPr id="1049023" name="Content Placeholder 2"/>
          <p:cNvSpPr txBox="1"/>
          <p:nvPr/>
        </p:nvSpPr>
        <p:spPr>
          <a:xfrm>
            <a:off x="6858000" y="3276600"/>
            <a:ext cx="2362200" cy="381000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/>
          <a:p>
            <a:pPr algn="ctr" defTabSz="914305">
              <a:spcBef>
                <a:spcPct val="20000"/>
              </a:spcBef>
            </a:pPr>
            <a:r>
              <a:rPr lang="en-US" sz="2000" b="1" dirty="0">
                <a:solidFill>
                  <a:prstClr val="black"/>
                </a:solidFill>
              </a:rPr>
              <a:t>TOTAL=312,000</a:t>
            </a:r>
          </a:p>
        </p:txBody>
      </p:sp>
      <p:pic>
        <p:nvPicPr>
          <p:cNvPr id="2097259" name="Picture Placeholder 13"/>
          <p:cNvPicPr>
            <a:picLocks noChangeAspect="1"/>
          </p:cNvPicPr>
          <p:nvPr/>
        </p:nvPicPr>
        <p:blipFill>
          <a:blip r:embed="rId2" cstate="print"/>
          <a:srcRect t="15318" b="15318"/>
          <a:stretch>
            <a:fillRect/>
          </a:stretch>
        </p:blipFill>
        <p:spPr>
          <a:xfrm>
            <a:off x="7286316" y="0"/>
            <a:ext cx="1400484" cy="748748"/>
          </a:xfrm>
          <a:prstGeom prst="rect">
            <a:avLst/>
          </a:prstGeom>
        </p:spPr>
      </p:pic>
      <p:pic>
        <p:nvPicPr>
          <p:cNvPr id="2097260" name="Picture 51"/>
          <p:cNvPicPr>
            <a:picLocks noChangeAspect="1"/>
          </p:cNvPicPr>
          <p:nvPr/>
        </p:nvPicPr>
        <p:blipFill rotWithShape="1">
          <a:blip r:embed="rId3" cstate="print"/>
          <a:srcRect l="66154" t="15539" r="2000" b="50000"/>
          <a:stretch>
            <a:fillRect/>
          </a:stretch>
        </p:blipFill>
        <p:spPr>
          <a:xfrm>
            <a:off x="381000" y="228600"/>
            <a:ext cx="1676400" cy="1612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4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4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9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9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9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9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9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9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4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4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9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9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9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9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9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9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9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9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9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4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4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4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4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4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14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4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4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9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49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49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49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49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49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49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49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04" grpId="0" animBg="1"/>
      <p:bldP spid="1049005" grpId="0" animBg="1"/>
      <p:bldP spid="1049008" grpId="0" animBg="1"/>
      <p:bldP spid="1049011" grpId="0"/>
      <p:bldP spid="1049012" grpId="0"/>
      <p:bldP spid="1049013" grpId="0" animBg="1"/>
      <p:bldP spid="1049014" grpId="0" animBg="1"/>
      <p:bldP spid="1049015" grpId="0" animBg="1"/>
      <p:bldP spid="1049016" grpId="0" animBg="1"/>
      <p:bldP spid="1049017" grpId="0" animBg="1"/>
      <p:bldP spid="1049018" grpId="0" animBg="1"/>
      <p:bldP spid="1049019" grpId="0" animBg="1"/>
      <p:bldP spid="1049020" grpId="0" animBg="1"/>
      <p:bldP spid="1049021" grpId="0"/>
      <p:bldP spid="1049022" grpId="0"/>
      <p:bldP spid="10490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78"/>
            <a:ext cx="9144000" cy="685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048801" name="TextBox 22"/>
          <p:cNvSpPr txBox="1"/>
          <p:nvPr/>
        </p:nvSpPr>
        <p:spPr>
          <a:xfrm>
            <a:off x="304802" y="5257800"/>
            <a:ext cx="1867535" cy="104394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ea typeface="Verdana" pitchFamily="34" charset="0"/>
              </a:rPr>
              <a:t>Lai Tek Kean (Ken)</a:t>
            </a:r>
          </a:p>
          <a:p>
            <a:pPr algn="ctr"/>
            <a:r>
              <a:rPr lang="en-US" sz="1600" b="1" dirty="0">
                <a:solidFill>
                  <a:srgbClr val="006600"/>
                </a:solidFill>
                <a:ea typeface="Verdana" pitchFamily="34" charset="0"/>
              </a:rPr>
              <a:t>CEO/FOUNDER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ea typeface="Verdana" pitchFamily="34" charset="0"/>
              </a:rPr>
              <a:t>“The Million Dollar 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ea typeface="Verdana" pitchFamily="34" charset="0"/>
              </a:rPr>
              <a:t>Record breaker”</a:t>
            </a:r>
          </a:p>
        </p:txBody>
      </p:sp>
      <p:sp>
        <p:nvSpPr>
          <p:cNvPr id="104880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Our Founders:</a:t>
            </a:r>
          </a:p>
        </p:txBody>
      </p:sp>
      <p:pic>
        <p:nvPicPr>
          <p:cNvPr id="2097224" name="Picture Placeholder 13"/>
          <p:cNvPicPr>
            <a:picLocks noChangeAspect="1"/>
          </p:cNvPicPr>
          <p:nvPr/>
        </p:nvPicPr>
        <p:blipFill>
          <a:blip r:embed="rId4" cstate="print"/>
          <a:srcRect t="15318" b="15318"/>
          <a:stretch>
            <a:fillRect/>
          </a:stretch>
        </p:blipFill>
        <p:spPr>
          <a:xfrm>
            <a:off x="5602357" y="76202"/>
            <a:ext cx="3505200" cy="1686799"/>
          </a:xfrm>
          <a:prstGeom prst="rect">
            <a:avLst/>
          </a:prstGeom>
        </p:spPr>
      </p:pic>
      <p:pic>
        <p:nvPicPr>
          <p:cNvPr id="2097225" name="Picture Placeholder 6"/>
          <p:cNvPicPr>
            <a:picLocks noChangeAspect="1"/>
          </p:cNvPicPr>
          <p:nvPr/>
        </p:nvPicPr>
        <p:blipFill>
          <a:blip r:embed="rId5" cstate="print"/>
          <a:srcRect t="1168" b="1168"/>
          <a:stretch>
            <a:fillRect/>
          </a:stretch>
        </p:blipFill>
        <p:spPr>
          <a:xfrm>
            <a:off x="152400" y="2743200"/>
            <a:ext cx="2472709" cy="2472709"/>
          </a:xfrm>
          <a:prstGeom prst="ellipse">
            <a:avLst/>
          </a:prstGeom>
          <a:ln w="63500">
            <a:solidFill>
              <a:schemeClr val="accent1"/>
            </a:solidFill>
          </a:ln>
        </p:spPr>
      </p:pic>
      <p:pic>
        <p:nvPicPr>
          <p:cNvPr id="2097226" name="Picture Placeholder 8"/>
          <p:cNvPicPr>
            <a:picLocks noChangeAspect="1"/>
          </p:cNvPicPr>
          <p:nvPr/>
        </p:nvPicPr>
        <p:blipFill>
          <a:blip r:embed="rId6" cstate="print"/>
          <a:srcRect l="425" r="425"/>
          <a:stretch>
            <a:fillRect/>
          </a:stretch>
        </p:blipFill>
        <p:spPr>
          <a:xfrm flipH="1">
            <a:off x="2819400" y="2895600"/>
            <a:ext cx="1830858" cy="1905000"/>
          </a:xfrm>
          <a:prstGeom prst="rect">
            <a:avLst/>
          </a:prstGeom>
          <a:ln w="63500">
            <a:solidFill>
              <a:srgbClr val="2A3538"/>
            </a:solidFill>
          </a:ln>
        </p:spPr>
      </p:pic>
      <p:pic>
        <p:nvPicPr>
          <p:cNvPr id="2097227" name="Picture Placeholder 6"/>
          <p:cNvPicPr>
            <a:picLocks/>
          </p:cNvPicPr>
          <p:nvPr/>
        </p:nvPicPr>
        <p:blipFill>
          <a:blip r:embed="rId7" cstate="print"/>
          <a:srcRect t="408" b="408"/>
          <a:stretch>
            <a:fillRect/>
          </a:stretch>
        </p:blipFill>
        <p:spPr>
          <a:xfrm flipH="1">
            <a:off x="4876800" y="2895600"/>
            <a:ext cx="1752600" cy="1905000"/>
          </a:xfrm>
          <a:prstGeom prst="rect">
            <a:avLst/>
          </a:prstGeom>
          <a:ln w="63500">
            <a:solidFill>
              <a:srgbClr val="2A3538"/>
            </a:solidFill>
          </a:ln>
        </p:spPr>
      </p:pic>
      <p:pic>
        <p:nvPicPr>
          <p:cNvPr id="2097228" name="Picture Placeholder 12"/>
          <p:cNvPicPr>
            <a:picLocks noChangeAspect="1"/>
          </p:cNvPicPr>
          <p:nvPr/>
        </p:nvPicPr>
        <p:blipFill>
          <a:blip r:embed="rId8" cstate="print"/>
          <a:srcRect l="849" r="849"/>
          <a:stretch>
            <a:fillRect/>
          </a:stretch>
        </p:blipFill>
        <p:spPr>
          <a:xfrm>
            <a:off x="6858000" y="2667000"/>
            <a:ext cx="2286000" cy="2264873"/>
          </a:xfrm>
          <a:prstGeom prst="ellipse">
            <a:avLst/>
          </a:prstGeom>
          <a:ln w="63500">
            <a:solidFill>
              <a:srgbClr val="2A3538"/>
            </a:solidFill>
          </a:ln>
        </p:spPr>
      </p:pic>
      <p:sp>
        <p:nvSpPr>
          <p:cNvPr id="1048803" name="TextBox 21"/>
          <p:cNvSpPr txBox="1"/>
          <p:nvPr/>
        </p:nvSpPr>
        <p:spPr>
          <a:xfrm>
            <a:off x="2743202" y="4953002"/>
            <a:ext cx="1763396" cy="128206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ea typeface="Verdana" pitchFamily="34" charset="0"/>
              </a:rPr>
              <a:t>Paul</a:t>
            </a:r>
          </a:p>
          <a:p>
            <a:pPr algn="ctr"/>
            <a:r>
              <a:rPr lang="en-US" sz="1600" b="1" dirty="0">
                <a:solidFill>
                  <a:srgbClr val="006600"/>
                </a:solidFill>
                <a:ea typeface="Verdana" pitchFamily="34" charset="0"/>
              </a:rPr>
              <a:t>CEO/FOUNDER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ea typeface="Verdana" pitchFamily="34" charset="0"/>
              </a:rPr>
              <a:t>Top Management 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ea typeface="Verdana" pitchFamily="34" charset="0"/>
              </a:rPr>
              <a:t>of MNC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ea typeface="Verdana" pitchFamily="34" charset="0"/>
              </a:rPr>
              <a:t>“OXFORD MBA”</a:t>
            </a:r>
          </a:p>
        </p:txBody>
      </p:sp>
      <p:sp>
        <p:nvSpPr>
          <p:cNvPr id="1048804" name="TextBox 25"/>
          <p:cNvSpPr txBox="1"/>
          <p:nvPr/>
        </p:nvSpPr>
        <p:spPr>
          <a:xfrm>
            <a:off x="6934202" y="5029202"/>
            <a:ext cx="1557020" cy="128206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ea typeface="Verdana" pitchFamily="34" charset="0"/>
              </a:rPr>
              <a:t>Leo</a:t>
            </a:r>
          </a:p>
          <a:p>
            <a:pPr algn="ctr"/>
            <a:r>
              <a:rPr lang="en-US" sz="1600" b="1" dirty="0">
                <a:solidFill>
                  <a:srgbClr val="006600"/>
                </a:solidFill>
                <a:ea typeface="Verdana" pitchFamily="34" charset="0"/>
              </a:rPr>
              <a:t>CEO/FOUNDER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ea typeface="Verdana" pitchFamily="34" charset="0"/>
              </a:rPr>
              <a:t>“Tech Expert”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ea typeface="Verdana" pitchFamily="34" charset="0"/>
              </a:rPr>
              <a:t>MARKETING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ea typeface="Verdana" pitchFamily="34" charset="0"/>
              </a:rPr>
              <a:t>ADVOSOR</a:t>
            </a:r>
          </a:p>
        </p:txBody>
      </p:sp>
      <p:sp>
        <p:nvSpPr>
          <p:cNvPr id="1048805" name="TextBox 26"/>
          <p:cNvSpPr txBox="1"/>
          <p:nvPr/>
        </p:nvSpPr>
        <p:spPr>
          <a:xfrm>
            <a:off x="4787777" y="5029200"/>
            <a:ext cx="1729402" cy="15392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ea typeface="Verdana" pitchFamily="34" charset="0"/>
              </a:rPr>
              <a:t>Harry</a:t>
            </a:r>
          </a:p>
          <a:p>
            <a:pPr algn="ctr"/>
            <a:r>
              <a:rPr lang="en-US" sz="1600" b="1" dirty="0">
                <a:solidFill>
                  <a:srgbClr val="006600"/>
                </a:solidFill>
                <a:ea typeface="Verdana" pitchFamily="34" charset="0"/>
              </a:rPr>
              <a:t>CEO/FOUNDER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ea typeface="Verdana" pitchFamily="34" charset="0"/>
              </a:rPr>
              <a:t>“Startup Mentor”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ea typeface="Verdana" pitchFamily="34" charset="0"/>
              </a:rPr>
              <a:t>SPECIAL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ea typeface="Verdana" pitchFamily="34" charset="0"/>
              </a:rPr>
              <a:t>ENTREPRENEUR</a:t>
            </a:r>
          </a:p>
          <a:p>
            <a:pPr algn="ctr"/>
            <a:endParaRPr lang="en-US" sz="1600" b="1" dirty="0">
              <a:solidFill>
                <a:srgbClr val="FF0000"/>
              </a:solidFill>
              <a:ea typeface="Verdan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01" grpId="0"/>
      <p:bldP spid="1048803" grpId="0"/>
      <p:bldP spid="1048804" grpId="0"/>
      <p:bldP spid="104880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Content Placeholder 2"/>
          <p:cNvSpPr txBox="1"/>
          <p:nvPr/>
        </p:nvSpPr>
        <p:spPr>
          <a:xfrm>
            <a:off x="16459200" y="2819400"/>
            <a:ext cx="3962400" cy="990600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/>
          <a:p>
            <a:pPr algn="ctr" defTabSz="914305"/>
            <a:endParaRPr lang="en-US" sz="4000" b="1" dirty="0">
              <a:solidFill>
                <a:srgbClr val="C00000"/>
              </a:solidFill>
              <a:latin typeface="Stencil" pitchFamily="82" charset="0"/>
            </a:endParaRPr>
          </a:p>
        </p:txBody>
      </p:sp>
      <p:sp>
        <p:nvSpPr>
          <p:cNvPr id="1048740" name="Title 1"/>
          <p:cNvSpPr txBox="1"/>
          <p:nvPr/>
        </p:nvSpPr>
        <p:spPr>
          <a:xfrm>
            <a:off x="1676400" y="304800"/>
            <a:ext cx="5791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833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5400" b="1" dirty="0">
              <a:solidFill>
                <a:schemeClr val="accent3">
                  <a:lumMod val="75000"/>
                </a:schemeClr>
              </a:solidFill>
              <a:latin typeface="Stencil" pitchFamily="82" charset="0"/>
            </a:endParaRPr>
          </a:p>
        </p:txBody>
      </p:sp>
      <p:sp>
        <p:nvSpPr>
          <p:cNvPr id="1048741" name="Content Placeholder 2"/>
          <p:cNvSpPr txBox="1"/>
          <p:nvPr/>
        </p:nvSpPr>
        <p:spPr>
          <a:xfrm>
            <a:off x="1252080" y="5742041"/>
            <a:ext cx="1338723" cy="353961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/>
          <a:p>
            <a:pPr lvl="0" algn="ctr"/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48742" name="Oval 17"/>
          <p:cNvSpPr/>
          <p:nvPr/>
        </p:nvSpPr>
        <p:spPr>
          <a:xfrm>
            <a:off x="1600200" y="2971800"/>
            <a:ext cx="1524000" cy="943896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</a:rPr>
              <a:t>SUPREME</a:t>
            </a:r>
          </a:p>
        </p:txBody>
      </p:sp>
      <p:sp>
        <p:nvSpPr>
          <p:cNvPr id="1048743" name="Oval 18"/>
          <p:cNvSpPr/>
          <p:nvPr/>
        </p:nvSpPr>
        <p:spPr>
          <a:xfrm>
            <a:off x="5638800" y="2971800"/>
            <a:ext cx="1600200" cy="943896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</a:rPr>
              <a:t>SUPREME</a:t>
            </a:r>
          </a:p>
        </p:txBody>
      </p:sp>
      <p:sp>
        <p:nvSpPr>
          <p:cNvPr id="1048744" name="Content Placeholder 2"/>
          <p:cNvSpPr txBox="1"/>
          <p:nvPr/>
        </p:nvSpPr>
        <p:spPr>
          <a:xfrm>
            <a:off x="3614280" y="5715002"/>
            <a:ext cx="1338723" cy="353961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/>
          <a:p>
            <a:pPr lvl="0" algn="ctr"/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48745" name="Content Placeholder 2"/>
          <p:cNvSpPr txBox="1"/>
          <p:nvPr/>
        </p:nvSpPr>
        <p:spPr>
          <a:xfrm>
            <a:off x="5410200" y="2133600"/>
            <a:ext cx="3962400" cy="990600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/>
          <a:p>
            <a:pPr algn="ctr" defTabSz="914305"/>
            <a:endParaRPr lang="en-US" sz="4400" b="1" dirty="0">
              <a:solidFill>
                <a:srgbClr val="C00000"/>
              </a:solidFill>
              <a:latin typeface="Stencil" pitchFamily="82" charset="0"/>
            </a:endParaRPr>
          </a:p>
        </p:txBody>
      </p:sp>
      <p:sp>
        <p:nvSpPr>
          <p:cNvPr id="1048746" name="Oval 22"/>
          <p:cNvSpPr/>
          <p:nvPr/>
        </p:nvSpPr>
        <p:spPr>
          <a:xfrm>
            <a:off x="3200400" y="1066800"/>
            <a:ext cx="2362200" cy="12192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SUPREME</a:t>
            </a:r>
          </a:p>
        </p:txBody>
      </p:sp>
      <p:sp>
        <p:nvSpPr>
          <p:cNvPr id="1048747" name="Content Placeholder 2"/>
          <p:cNvSpPr txBox="1"/>
          <p:nvPr/>
        </p:nvSpPr>
        <p:spPr>
          <a:xfrm>
            <a:off x="5486400" y="2743200"/>
            <a:ext cx="3962400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48748" name="Content Placeholder 2"/>
          <p:cNvSpPr txBox="1"/>
          <p:nvPr/>
        </p:nvSpPr>
        <p:spPr>
          <a:xfrm>
            <a:off x="5486400" y="838200"/>
            <a:ext cx="39624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Starting capital:</a:t>
            </a:r>
          </a:p>
          <a:p>
            <a:pPr marL="0" lvl="1" algn="ctr"/>
            <a:r>
              <a:rPr lang="en-US" sz="3200" b="1" dirty="0" err="1"/>
              <a:t>Shs</a:t>
            </a:r>
            <a:r>
              <a:rPr lang="en-US" sz="3200" b="1" dirty="0"/>
              <a:t> 1,860,000</a:t>
            </a:r>
            <a:endParaRPr lang="en-US" sz="3200" dirty="0"/>
          </a:p>
        </p:txBody>
      </p:sp>
      <p:sp>
        <p:nvSpPr>
          <p:cNvPr id="1048749" name="Content Placeholder 2"/>
          <p:cNvSpPr txBox="1"/>
          <p:nvPr/>
        </p:nvSpPr>
        <p:spPr>
          <a:xfrm>
            <a:off x="1981200" y="2209800"/>
            <a:ext cx="1415845" cy="3810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algn="ctr" defTabSz="914305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</a:rPr>
              <a:t>560,000</a:t>
            </a:r>
            <a:endParaRPr lang="en-US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48750" name="Content Placeholder 2"/>
          <p:cNvSpPr txBox="1"/>
          <p:nvPr/>
        </p:nvSpPr>
        <p:spPr>
          <a:xfrm>
            <a:off x="5442155" y="2209800"/>
            <a:ext cx="1415845" cy="3810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algn="ctr" defTabSz="914305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</a:rPr>
              <a:t>560,000</a:t>
            </a:r>
            <a:endParaRPr lang="en-US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48751" name="AutoShape 111"/>
          <p:cNvSpPr/>
          <p:nvPr/>
        </p:nvSpPr>
        <p:spPr bwMode="auto">
          <a:xfrm rot="5400000">
            <a:off x="2815431" y="3585370"/>
            <a:ext cx="541337" cy="4800599"/>
          </a:xfrm>
          <a:prstGeom prst="rightBrace">
            <a:avLst>
              <a:gd name="adj1" fmla="val 52639"/>
              <a:gd name="adj2" fmla="val 31227"/>
            </a:avLst>
          </a:prstGeom>
          <a:noFill/>
          <a:ln w="1016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752" name="Oval 28"/>
          <p:cNvSpPr/>
          <p:nvPr/>
        </p:nvSpPr>
        <p:spPr>
          <a:xfrm>
            <a:off x="3170904" y="4847304"/>
            <a:ext cx="1553496" cy="943896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</a:rPr>
              <a:t>SUPREME</a:t>
            </a:r>
          </a:p>
        </p:txBody>
      </p:sp>
      <p:sp>
        <p:nvSpPr>
          <p:cNvPr id="1048753" name="Oval 29"/>
          <p:cNvSpPr/>
          <p:nvPr/>
        </p:nvSpPr>
        <p:spPr>
          <a:xfrm>
            <a:off x="304800" y="4847304"/>
            <a:ext cx="1447800" cy="943896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</a:rPr>
              <a:t>SUPREME</a:t>
            </a:r>
          </a:p>
        </p:txBody>
      </p:sp>
      <p:sp>
        <p:nvSpPr>
          <p:cNvPr id="1048754" name="Oval 30"/>
          <p:cNvSpPr/>
          <p:nvPr/>
        </p:nvSpPr>
        <p:spPr>
          <a:xfrm>
            <a:off x="4847304" y="4847304"/>
            <a:ext cx="1553496" cy="943896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</a:rPr>
              <a:t>SUPREME</a:t>
            </a:r>
          </a:p>
        </p:txBody>
      </p:sp>
      <p:sp>
        <p:nvSpPr>
          <p:cNvPr id="1048755" name="Oval 31"/>
          <p:cNvSpPr/>
          <p:nvPr/>
        </p:nvSpPr>
        <p:spPr>
          <a:xfrm>
            <a:off x="7162800" y="4876800"/>
            <a:ext cx="1676400" cy="943896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</a:rPr>
              <a:t>SUPREME</a:t>
            </a:r>
          </a:p>
        </p:txBody>
      </p:sp>
      <p:cxnSp>
        <p:nvCxnSpPr>
          <p:cNvPr id="3145763" name="Straight Arrow Connector 32"/>
          <p:cNvCxnSpPr>
            <a:cxnSpLocks/>
            <a:stCxn id="1048746" idx="3"/>
          </p:cNvCxnSpPr>
          <p:nvPr/>
        </p:nvCxnSpPr>
        <p:spPr bwMode="auto">
          <a:xfrm flipH="1">
            <a:off x="2514600" y="2107452"/>
            <a:ext cx="1031736" cy="92637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4" name="Straight Arrow Connector 33"/>
          <p:cNvCxnSpPr>
            <a:cxnSpLocks/>
          </p:cNvCxnSpPr>
          <p:nvPr/>
        </p:nvCxnSpPr>
        <p:spPr bwMode="auto">
          <a:xfrm flipH="1">
            <a:off x="5486400" y="3886200"/>
            <a:ext cx="1066798" cy="92084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5" name="Straight Arrow Connector 34"/>
          <p:cNvCxnSpPr>
            <a:cxnSpLocks/>
          </p:cNvCxnSpPr>
          <p:nvPr/>
        </p:nvCxnSpPr>
        <p:spPr bwMode="auto">
          <a:xfrm flipH="1">
            <a:off x="838200" y="3886200"/>
            <a:ext cx="1447797" cy="107324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6" name="Straight Arrow Connector 35"/>
          <p:cNvCxnSpPr>
            <a:cxnSpLocks/>
            <a:stCxn id="1048746" idx="5"/>
          </p:cNvCxnSpPr>
          <p:nvPr/>
        </p:nvCxnSpPr>
        <p:spPr bwMode="auto">
          <a:xfrm>
            <a:off x="5216664" y="2107452"/>
            <a:ext cx="1031736" cy="86434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7" name="Straight Arrow Connector 36"/>
          <p:cNvCxnSpPr>
            <a:cxnSpLocks/>
          </p:cNvCxnSpPr>
          <p:nvPr/>
        </p:nvCxnSpPr>
        <p:spPr bwMode="auto">
          <a:xfrm>
            <a:off x="2514600" y="3886200"/>
            <a:ext cx="1295400" cy="11430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8" name="Straight Arrow Connector 37"/>
          <p:cNvCxnSpPr>
            <a:cxnSpLocks/>
          </p:cNvCxnSpPr>
          <p:nvPr/>
        </p:nvCxnSpPr>
        <p:spPr bwMode="auto">
          <a:xfrm>
            <a:off x="6781800" y="3886200"/>
            <a:ext cx="1295400" cy="10668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56" name="AutoShape 110"/>
          <p:cNvSpPr/>
          <p:nvPr/>
        </p:nvSpPr>
        <p:spPr bwMode="auto">
          <a:xfrm rot="5400000">
            <a:off x="5981700" y="3848101"/>
            <a:ext cx="457199" cy="4343400"/>
          </a:xfrm>
          <a:prstGeom prst="rightBrace">
            <a:avLst>
              <a:gd name="adj1" fmla="val 90809"/>
              <a:gd name="adj2" fmla="val 64639"/>
            </a:avLst>
          </a:prstGeom>
          <a:noFill/>
          <a:ln w="1016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757" name="Content Placeholder 2"/>
          <p:cNvSpPr txBox="1"/>
          <p:nvPr/>
        </p:nvSpPr>
        <p:spPr>
          <a:xfrm>
            <a:off x="3124200" y="6172200"/>
            <a:ext cx="1828800" cy="381000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/>
          <a:p>
            <a:pPr algn="ctr" defTabSz="914305">
              <a:spcBef>
                <a:spcPct val="20000"/>
              </a:spcBef>
            </a:pPr>
            <a:r>
              <a:rPr lang="en-US" sz="2800" b="1" dirty="0">
                <a:solidFill>
                  <a:srgbClr val="006600"/>
                </a:solidFill>
              </a:rPr>
              <a:t>288,000</a:t>
            </a:r>
          </a:p>
        </p:txBody>
      </p:sp>
      <p:sp>
        <p:nvSpPr>
          <p:cNvPr id="1048758" name="Content Placeholder 2"/>
          <p:cNvSpPr txBox="1"/>
          <p:nvPr/>
        </p:nvSpPr>
        <p:spPr>
          <a:xfrm>
            <a:off x="4648200" y="6172200"/>
            <a:ext cx="1873045" cy="381000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/>
          <a:p>
            <a:pPr algn="ctr" defTabSz="914305">
              <a:spcBef>
                <a:spcPct val="20000"/>
              </a:spcBef>
            </a:pPr>
            <a:r>
              <a:rPr lang="en-US" sz="2800" b="1" dirty="0">
                <a:solidFill>
                  <a:srgbClr val="C00000"/>
                </a:solidFill>
              </a:rPr>
              <a:t>288,000</a:t>
            </a:r>
          </a:p>
        </p:txBody>
      </p:sp>
      <p:sp>
        <p:nvSpPr>
          <p:cNvPr id="1048759" name="Content Placeholder 2"/>
          <p:cNvSpPr txBox="1"/>
          <p:nvPr/>
        </p:nvSpPr>
        <p:spPr>
          <a:xfrm>
            <a:off x="6858000" y="3505200"/>
            <a:ext cx="2362200" cy="381000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/>
          <a:p>
            <a:pPr algn="ctr" defTabSz="914305">
              <a:spcBef>
                <a:spcPct val="20000"/>
              </a:spcBef>
            </a:pPr>
            <a:r>
              <a:rPr lang="en-US" sz="2000" b="1" dirty="0">
                <a:solidFill>
                  <a:prstClr val="black"/>
                </a:solidFill>
              </a:rPr>
              <a:t>TOTAL=1,408,000</a:t>
            </a:r>
          </a:p>
        </p:txBody>
      </p:sp>
      <p:sp>
        <p:nvSpPr>
          <p:cNvPr id="1048760" name="Right Brace 5"/>
          <p:cNvSpPr/>
          <p:nvPr/>
        </p:nvSpPr>
        <p:spPr>
          <a:xfrm rot="5400000">
            <a:off x="4152900" y="2476500"/>
            <a:ext cx="457200" cy="2514600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61" name="Rectangle 6"/>
          <p:cNvSpPr/>
          <p:nvPr/>
        </p:nvSpPr>
        <p:spPr>
          <a:xfrm>
            <a:off x="3733800" y="3881735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05">
              <a:spcBef>
                <a:spcPct val="20000"/>
              </a:spcBef>
            </a:pPr>
            <a:r>
              <a:rPr lang="en-US" sz="2400" b="1" dirty="0"/>
              <a:t>288,000</a:t>
            </a:r>
            <a:endParaRPr lang="zh-CN" altLang="en-US" dirty="0"/>
          </a:p>
        </p:txBody>
      </p:sp>
      <p:pic>
        <p:nvPicPr>
          <p:cNvPr id="2097192" name="Picture Placeholder 13"/>
          <p:cNvPicPr>
            <a:picLocks noChangeAspect="1"/>
          </p:cNvPicPr>
          <p:nvPr/>
        </p:nvPicPr>
        <p:blipFill>
          <a:blip r:embed="rId2" cstate="print"/>
          <a:srcRect t="15318" b="15318"/>
          <a:stretch>
            <a:fillRect/>
          </a:stretch>
        </p:blipFill>
        <p:spPr>
          <a:xfrm>
            <a:off x="7286316" y="0"/>
            <a:ext cx="1476684" cy="824948"/>
          </a:xfrm>
          <a:prstGeom prst="rect">
            <a:avLst/>
          </a:prstGeom>
        </p:spPr>
      </p:pic>
      <p:pic>
        <p:nvPicPr>
          <p:cNvPr id="2097193" name="Picture 52"/>
          <p:cNvPicPr>
            <a:picLocks noChangeAspect="1"/>
          </p:cNvPicPr>
          <p:nvPr/>
        </p:nvPicPr>
        <p:blipFill rotWithShape="1">
          <a:blip r:embed="rId3" cstate="print"/>
          <a:srcRect t="14154" r="65077" b="49231"/>
          <a:stretch>
            <a:fillRect/>
          </a:stretch>
        </p:blipFill>
        <p:spPr>
          <a:xfrm>
            <a:off x="228600" y="0"/>
            <a:ext cx="1716322" cy="179949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295400" y="152400"/>
            <a:ext cx="62483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SUPREME PACKAGE</a:t>
            </a:r>
            <a:endParaRPr lang="en-US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4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4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4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4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4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4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1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4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4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48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48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2" grpId="0" animBg="1"/>
      <p:bldP spid="1048743" grpId="0" animBg="1"/>
      <p:bldP spid="1048746" grpId="0" animBg="1"/>
      <p:bldP spid="1048749" grpId="0"/>
      <p:bldP spid="1048750" grpId="0"/>
      <p:bldP spid="1048751" grpId="0" animBg="1"/>
      <p:bldP spid="1048752" grpId="0" animBg="1"/>
      <p:bldP spid="1048753" grpId="0" animBg="1"/>
      <p:bldP spid="1048754" grpId="0" animBg="1"/>
      <p:bldP spid="1048755" grpId="0" animBg="1"/>
      <p:bldP spid="1048756" grpId="0" animBg="1"/>
      <p:bldP spid="1048757" grpId="0"/>
      <p:bldP spid="1048758" grpId="0"/>
      <p:bldP spid="1048759" grpId="0"/>
      <p:bldP spid="1048760" grpId="0" animBg="1"/>
      <p:bldP spid="10487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 txBox="1"/>
          <p:nvPr/>
        </p:nvSpPr>
        <p:spPr>
          <a:xfrm>
            <a:off x="762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3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5400" b="1" dirty="0">
              <a:solidFill>
                <a:srgbClr val="0070C0"/>
              </a:solidFill>
              <a:latin typeface="Stencil" pitchFamily="82" charset="0"/>
            </a:endParaRPr>
          </a:p>
        </p:txBody>
      </p:sp>
      <p:sp>
        <p:nvSpPr>
          <p:cNvPr id="1048695" name="Content Placeholder 2"/>
          <p:cNvSpPr txBox="1"/>
          <p:nvPr/>
        </p:nvSpPr>
        <p:spPr>
          <a:xfrm>
            <a:off x="5486400" y="1066800"/>
            <a:ext cx="39624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1" algn="ctr"/>
            <a:r>
              <a:rPr lang="en-US" sz="3200" b="1" dirty="0">
                <a:solidFill>
                  <a:srgbClr val="FF0000"/>
                </a:solidFill>
              </a:rPr>
              <a:t>Starting capital:</a:t>
            </a:r>
          </a:p>
          <a:p>
            <a:pPr marL="0" lvl="1" algn="ctr"/>
            <a:r>
              <a:rPr lang="en-US" sz="3200" b="1" dirty="0" err="1"/>
              <a:t>Shs</a:t>
            </a:r>
            <a:r>
              <a:rPr lang="en-US" sz="3200" b="1" dirty="0"/>
              <a:t> 4,700,000</a:t>
            </a:r>
            <a:endParaRPr lang="en-US" sz="3200" dirty="0"/>
          </a:p>
        </p:txBody>
      </p:sp>
      <p:pic>
        <p:nvPicPr>
          <p:cNvPr id="2097182" name="Picture Placeholder 13"/>
          <p:cNvPicPr>
            <a:picLocks noChangeAspect="1"/>
          </p:cNvPicPr>
          <p:nvPr/>
        </p:nvPicPr>
        <p:blipFill>
          <a:blip r:embed="rId2" cstate="print"/>
          <a:srcRect t="15318" b="15318"/>
          <a:stretch>
            <a:fillRect/>
          </a:stretch>
        </p:blipFill>
        <p:spPr>
          <a:xfrm>
            <a:off x="7286316" y="0"/>
            <a:ext cx="1857684" cy="901148"/>
          </a:xfrm>
          <a:prstGeom prst="rect">
            <a:avLst/>
          </a:prstGeom>
        </p:spPr>
      </p:pic>
      <p:sp>
        <p:nvSpPr>
          <p:cNvPr id="1048696" name="Content Placeholder 2"/>
          <p:cNvSpPr txBox="1"/>
          <p:nvPr/>
        </p:nvSpPr>
        <p:spPr>
          <a:xfrm>
            <a:off x="16459200" y="2819400"/>
            <a:ext cx="3962400" cy="990600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/>
          <a:p>
            <a:pPr algn="ctr" defTabSz="914305"/>
            <a:endParaRPr lang="en-US" sz="4000" b="1" dirty="0">
              <a:solidFill>
                <a:srgbClr val="C00000"/>
              </a:solidFill>
              <a:latin typeface="Stencil" pitchFamily="82" charset="0"/>
            </a:endParaRPr>
          </a:p>
        </p:txBody>
      </p:sp>
      <p:sp>
        <p:nvSpPr>
          <p:cNvPr id="1048697" name="Content Placeholder 2"/>
          <p:cNvSpPr txBox="1"/>
          <p:nvPr/>
        </p:nvSpPr>
        <p:spPr>
          <a:xfrm>
            <a:off x="1252080" y="5742041"/>
            <a:ext cx="1338723" cy="353961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/>
          <a:p>
            <a:pPr lvl="0" algn="ctr"/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48698" name="Oval 24"/>
          <p:cNvSpPr/>
          <p:nvPr/>
        </p:nvSpPr>
        <p:spPr>
          <a:xfrm>
            <a:off x="1600200" y="2971800"/>
            <a:ext cx="1524000" cy="943896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</a:rPr>
              <a:t>SUPER</a:t>
            </a:r>
          </a:p>
        </p:txBody>
      </p:sp>
      <p:sp>
        <p:nvSpPr>
          <p:cNvPr id="1048699" name="Oval 25"/>
          <p:cNvSpPr/>
          <p:nvPr/>
        </p:nvSpPr>
        <p:spPr>
          <a:xfrm>
            <a:off x="5638800" y="2971800"/>
            <a:ext cx="1600200" cy="943896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SUPER</a:t>
            </a:r>
          </a:p>
        </p:txBody>
      </p:sp>
      <p:sp>
        <p:nvSpPr>
          <p:cNvPr id="1048700" name="Content Placeholder 2"/>
          <p:cNvSpPr txBox="1"/>
          <p:nvPr/>
        </p:nvSpPr>
        <p:spPr>
          <a:xfrm>
            <a:off x="3614280" y="5715002"/>
            <a:ext cx="1338723" cy="353961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/>
          <a:p>
            <a:pPr lvl="0" algn="ctr"/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48701" name="Content Placeholder 2"/>
          <p:cNvSpPr txBox="1"/>
          <p:nvPr/>
        </p:nvSpPr>
        <p:spPr>
          <a:xfrm>
            <a:off x="5410200" y="2133600"/>
            <a:ext cx="3962400" cy="990600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/>
          <a:p>
            <a:pPr algn="ctr" defTabSz="914305"/>
            <a:endParaRPr lang="en-US" sz="4400" b="1" dirty="0">
              <a:solidFill>
                <a:srgbClr val="C00000"/>
              </a:solidFill>
              <a:latin typeface="Stencil" pitchFamily="82" charset="0"/>
            </a:endParaRPr>
          </a:p>
        </p:txBody>
      </p:sp>
      <p:sp>
        <p:nvSpPr>
          <p:cNvPr id="1048702" name="Oval 28"/>
          <p:cNvSpPr/>
          <p:nvPr/>
        </p:nvSpPr>
        <p:spPr>
          <a:xfrm>
            <a:off x="3429000" y="1143000"/>
            <a:ext cx="2057400" cy="1066800"/>
          </a:xfrm>
          <a:prstGeom prst="ellipse">
            <a:avLst/>
          </a:prstGeom>
          <a:solidFill>
            <a:srgbClr val="0066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</a:rPr>
              <a:t>SUPER</a:t>
            </a:r>
          </a:p>
        </p:txBody>
      </p:sp>
      <p:sp>
        <p:nvSpPr>
          <p:cNvPr id="1048703" name="Content Placeholder 2"/>
          <p:cNvSpPr txBox="1"/>
          <p:nvPr/>
        </p:nvSpPr>
        <p:spPr>
          <a:xfrm>
            <a:off x="5486400" y="2743200"/>
            <a:ext cx="3962400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48704" name="Content Placeholder 2"/>
          <p:cNvSpPr txBox="1"/>
          <p:nvPr/>
        </p:nvSpPr>
        <p:spPr>
          <a:xfrm>
            <a:off x="2057400" y="2209800"/>
            <a:ext cx="1752600" cy="381000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/>
          <a:p>
            <a:pPr algn="ctr" defTabSz="914305">
              <a:spcBef>
                <a:spcPct val="20000"/>
              </a:spcBef>
            </a:pPr>
            <a:r>
              <a:rPr lang="en-US" altLang="zh-CN" sz="2000" dirty="0"/>
              <a:t>1,400,000</a:t>
            </a:r>
            <a:endParaRPr lang="zh-CN" altLang="en-US" sz="2000" dirty="0"/>
          </a:p>
        </p:txBody>
      </p:sp>
      <p:sp>
        <p:nvSpPr>
          <p:cNvPr id="1048705" name="Content Placeholder 2"/>
          <p:cNvSpPr txBox="1"/>
          <p:nvPr/>
        </p:nvSpPr>
        <p:spPr>
          <a:xfrm>
            <a:off x="5365955" y="2209800"/>
            <a:ext cx="2025445" cy="381000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/>
          <a:p>
            <a:pPr algn="ctr" defTabSz="914305">
              <a:spcBef>
                <a:spcPct val="20000"/>
              </a:spcBef>
            </a:pPr>
            <a:r>
              <a:rPr lang="en-US" sz="2000" b="1" dirty="0">
                <a:solidFill>
                  <a:prstClr val="black"/>
                </a:solidFill>
              </a:rPr>
              <a:t>1,400,000</a:t>
            </a:r>
            <a:endParaRPr lang="en-US" sz="20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48706" name="AutoShape 111"/>
          <p:cNvSpPr/>
          <p:nvPr/>
        </p:nvSpPr>
        <p:spPr bwMode="auto">
          <a:xfrm rot="5400000">
            <a:off x="2815431" y="3585370"/>
            <a:ext cx="541337" cy="4800599"/>
          </a:xfrm>
          <a:prstGeom prst="rightBrace">
            <a:avLst>
              <a:gd name="adj1" fmla="val 52639"/>
              <a:gd name="adj2" fmla="val 31227"/>
            </a:avLst>
          </a:prstGeom>
          <a:noFill/>
          <a:ln w="10160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707" name="Oval 34"/>
          <p:cNvSpPr/>
          <p:nvPr/>
        </p:nvSpPr>
        <p:spPr>
          <a:xfrm>
            <a:off x="3170904" y="4847304"/>
            <a:ext cx="1553496" cy="943896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SUPER</a:t>
            </a:r>
          </a:p>
        </p:txBody>
      </p:sp>
      <p:sp>
        <p:nvSpPr>
          <p:cNvPr id="1048708" name="Oval 35"/>
          <p:cNvSpPr/>
          <p:nvPr/>
        </p:nvSpPr>
        <p:spPr>
          <a:xfrm>
            <a:off x="304799" y="4847304"/>
            <a:ext cx="1553495" cy="943896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SUPER</a:t>
            </a:r>
          </a:p>
        </p:txBody>
      </p:sp>
      <p:sp>
        <p:nvSpPr>
          <p:cNvPr id="1048709" name="Oval 36"/>
          <p:cNvSpPr/>
          <p:nvPr/>
        </p:nvSpPr>
        <p:spPr>
          <a:xfrm>
            <a:off x="4847304" y="4847304"/>
            <a:ext cx="1553496" cy="943896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SUPER</a:t>
            </a:r>
          </a:p>
        </p:txBody>
      </p:sp>
      <p:sp>
        <p:nvSpPr>
          <p:cNvPr id="1048710" name="Oval 37"/>
          <p:cNvSpPr/>
          <p:nvPr/>
        </p:nvSpPr>
        <p:spPr>
          <a:xfrm>
            <a:off x="7391400" y="4800600"/>
            <a:ext cx="1676400" cy="943896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SUPER</a:t>
            </a:r>
          </a:p>
        </p:txBody>
      </p:sp>
      <p:cxnSp>
        <p:nvCxnSpPr>
          <p:cNvPr id="3145753" name="Straight Arrow Connector 38"/>
          <p:cNvCxnSpPr>
            <a:cxnSpLocks/>
          </p:cNvCxnSpPr>
          <p:nvPr/>
        </p:nvCxnSpPr>
        <p:spPr bwMode="auto">
          <a:xfrm flipH="1">
            <a:off x="2590800" y="2133600"/>
            <a:ext cx="1289984" cy="838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4" name="Straight Arrow Connector 39"/>
          <p:cNvCxnSpPr>
            <a:cxnSpLocks/>
            <a:stCxn id="1048699" idx="4"/>
          </p:cNvCxnSpPr>
          <p:nvPr/>
        </p:nvCxnSpPr>
        <p:spPr bwMode="auto">
          <a:xfrm flipH="1">
            <a:off x="5486400" y="3915696"/>
            <a:ext cx="952500" cy="89134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5" name="Straight Arrow Connector 40"/>
          <p:cNvCxnSpPr>
            <a:cxnSpLocks/>
            <a:stCxn id="1048698" idx="3"/>
          </p:cNvCxnSpPr>
          <p:nvPr/>
        </p:nvCxnSpPr>
        <p:spPr bwMode="auto">
          <a:xfrm flipH="1">
            <a:off x="1066800" y="3777466"/>
            <a:ext cx="756585" cy="94693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6" name="Straight Arrow Connector 41"/>
          <p:cNvCxnSpPr>
            <a:cxnSpLocks/>
          </p:cNvCxnSpPr>
          <p:nvPr/>
        </p:nvCxnSpPr>
        <p:spPr bwMode="auto">
          <a:xfrm>
            <a:off x="5029200" y="2133600"/>
            <a:ext cx="1219200" cy="838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7" name="Straight Arrow Connector 42"/>
          <p:cNvCxnSpPr>
            <a:cxnSpLocks/>
            <a:stCxn id="1048698" idx="5"/>
          </p:cNvCxnSpPr>
          <p:nvPr/>
        </p:nvCxnSpPr>
        <p:spPr bwMode="auto">
          <a:xfrm>
            <a:off x="2901015" y="3777466"/>
            <a:ext cx="985185" cy="102313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8" name="Straight Arrow Connector 43"/>
          <p:cNvCxnSpPr>
            <a:cxnSpLocks/>
          </p:cNvCxnSpPr>
          <p:nvPr/>
        </p:nvCxnSpPr>
        <p:spPr bwMode="auto">
          <a:xfrm>
            <a:off x="6858000" y="3886200"/>
            <a:ext cx="1066800" cy="9144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11" name="AutoShape 110"/>
          <p:cNvSpPr/>
          <p:nvPr/>
        </p:nvSpPr>
        <p:spPr bwMode="auto">
          <a:xfrm rot="5400000">
            <a:off x="5981700" y="3848101"/>
            <a:ext cx="457199" cy="4343400"/>
          </a:xfrm>
          <a:prstGeom prst="rightBrace">
            <a:avLst>
              <a:gd name="adj1" fmla="val 90809"/>
              <a:gd name="adj2" fmla="val 64639"/>
            </a:avLst>
          </a:prstGeom>
          <a:noFill/>
          <a:ln w="1016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l-PH"/>
          </a:p>
        </p:txBody>
      </p:sp>
      <p:sp>
        <p:nvSpPr>
          <p:cNvPr id="1048712" name="Content Placeholder 2"/>
          <p:cNvSpPr txBox="1"/>
          <p:nvPr/>
        </p:nvSpPr>
        <p:spPr>
          <a:xfrm>
            <a:off x="2743200" y="6172200"/>
            <a:ext cx="1828800" cy="381000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/>
          <a:p>
            <a:pPr algn="ctr" defTabSz="914305">
              <a:spcBef>
                <a:spcPct val="20000"/>
              </a:spcBef>
            </a:pPr>
            <a:r>
              <a:rPr lang="en-US" sz="2800" b="1" dirty="0"/>
              <a:t>720,000</a:t>
            </a:r>
          </a:p>
        </p:txBody>
      </p:sp>
      <p:sp>
        <p:nvSpPr>
          <p:cNvPr id="1048713" name="Content Placeholder 2"/>
          <p:cNvSpPr txBox="1"/>
          <p:nvPr/>
        </p:nvSpPr>
        <p:spPr>
          <a:xfrm>
            <a:off x="4648200" y="6172200"/>
            <a:ext cx="1873045" cy="381000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/>
          <a:p>
            <a:pPr algn="ctr" defTabSz="914305"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720,000</a:t>
            </a:r>
          </a:p>
        </p:txBody>
      </p:sp>
      <p:sp>
        <p:nvSpPr>
          <p:cNvPr id="1048714" name="Content Placeholder 2"/>
          <p:cNvSpPr txBox="1"/>
          <p:nvPr/>
        </p:nvSpPr>
        <p:spPr>
          <a:xfrm>
            <a:off x="6934200" y="3276600"/>
            <a:ext cx="2362200" cy="381000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/>
          <a:p>
            <a:pPr algn="ctr" defTabSz="914305">
              <a:spcBef>
                <a:spcPct val="20000"/>
              </a:spcBef>
            </a:pPr>
            <a:r>
              <a:rPr lang="en-US" sz="1600" b="1" dirty="0">
                <a:solidFill>
                  <a:prstClr val="black"/>
                </a:solidFill>
              </a:rPr>
              <a:t>TOTAL=3,520,000</a:t>
            </a:r>
          </a:p>
        </p:txBody>
      </p:sp>
      <p:sp>
        <p:nvSpPr>
          <p:cNvPr id="1048715" name="Right Brace 48"/>
          <p:cNvSpPr/>
          <p:nvPr/>
        </p:nvSpPr>
        <p:spPr>
          <a:xfrm rot="5400000">
            <a:off x="4152900" y="2476500"/>
            <a:ext cx="457200" cy="2514600"/>
          </a:xfrm>
          <a:prstGeom prst="rightBrac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16" name="Rectangle 49"/>
          <p:cNvSpPr/>
          <p:nvPr/>
        </p:nvSpPr>
        <p:spPr>
          <a:xfrm>
            <a:off x="3648039" y="3957935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05">
              <a:spcBef>
                <a:spcPct val="20000"/>
              </a:spcBef>
            </a:pPr>
            <a:r>
              <a:rPr lang="en-US" sz="2400" b="1" dirty="0"/>
              <a:t>720,000</a:t>
            </a:r>
          </a:p>
        </p:txBody>
      </p:sp>
      <p:pic>
        <p:nvPicPr>
          <p:cNvPr id="2097183" name="Picture Placeholder 13"/>
          <p:cNvPicPr>
            <a:picLocks noChangeAspect="1"/>
          </p:cNvPicPr>
          <p:nvPr/>
        </p:nvPicPr>
        <p:blipFill>
          <a:blip r:embed="rId2" cstate="print"/>
          <a:srcRect t="15318" b="15318"/>
          <a:stretch>
            <a:fillRect/>
          </a:stretch>
        </p:blipFill>
        <p:spPr>
          <a:xfrm>
            <a:off x="7286316" y="0"/>
            <a:ext cx="1857684" cy="824948"/>
          </a:xfrm>
          <a:prstGeom prst="rect">
            <a:avLst/>
          </a:prstGeom>
        </p:spPr>
      </p:pic>
      <p:pic>
        <p:nvPicPr>
          <p:cNvPr id="2097184" name="Picture 57"/>
          <p:cNvPicPr>
            <a:picLocks noChangeAspect="1"/>
          </p:cNvPicPr>
          <p:nvPr/>
        </p:nvPicPr>
        <p:blipFill rotWithShape="1">
          <a:blip r:embed="rId3" cstate="print"/>
          <a:srcRect l="34154" t="50397" r="33231" b="10526"/>
          <a:stretch>
            <a:fillRect/>
          </a:stretch>
        </p:blipFill>
        <p:spPr>
          <a:xfrm>
            <a:off x="-76200" y="-76200"/>
            <a:ext cx="1752600" cy="209981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524000" y="228600"/>
            <a:ext cx="5822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tencil" pitchFamily="82" charset="0"/>
              </a:rPr>
              <a:t>super PACKAGE: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4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45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4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4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4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4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45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4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14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45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4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8" grpId="0" animBg="1"/>
      <p:bldP spid="1048699" grpId="0" animBg="1"/>
      <p:bldP spid="1048702" grpId="0" animBg="1"/>
      <p:bldP spid="1048704" grpId="0"/>
      <p:bldP spid="1048705" grpId="0"/>
      <p:bldP spid="1048706" grpId="0" animBg="1"/>
      <p:bldP spid="1048707" grpId="0" animBg="1"/>
      <p:bldP spid="1048708" grpId="0" animBg="1"/>
      <p:bldP spid="1048709" grpId="0" animBg="1"/>
      <p:bldP spid="1048710" grpId="0" animBg="1"/>
      <p:bldP spid="1048711" grpId="0" animBg="1"/>
      <p:bldP spid="1048712" grpId="0"/>
      <p:bldP spid="1048713" grpId="0"/>
      <p:bldP spid="1048714" grpId="0"/>
      <p:bldP spid="1048715" grpId="0" animBg="1"/>
      <p:bldP spid="10487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Rectangle 59"/>
          <p:cNvSpPr/>
          <p:nvPr/>
        </p:nvSpPr>
        <p:spPr>
          <a:xfrm>
            <a:off x="2" y="1066800"/>
            <a:ext cx="6551613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srgbClr val="BF113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174" name="Picture 2" descr="C:\Users\Studio Signas\Desktop\Yo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3488" y="1114427"/>
            <a:ext cx="304800" cy="41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5" name="Picture 3" descr="C:\Users\Studio Signas\Desktop\down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2488" y="1604965"/>
            <a:ext cx="220662" cy="30003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5" name="TextBox 11"/>
          <p:cNvSpPr txBox="1">
            <a:spLocks noChangeArrowheads="1"/>
          </p:cNvSpPr>
          <p:nvPr/>
        </p:nvSpPr>
        <p:spPr bwMode="auto">
          <a:xfrm>
            <a:off x="3671888" y="1250952"/>
            <a:ext cx="525781" cy="30504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BF113A"/>
                </a:solidFill>
              </a:rPr>
              <a:t>YOU</a:t>
            </a:r>
          </a:p>
        </p:txBody>
      </p:sp>
      <p:sp>
        <p:nvSpPr>
          <p:cNvPr id="1048646" name="TextBox 12"/>
          <p:cNvSpPr txBox="1">
            <a:spLocks noChangeArrowheads="1"/>
          </p:cNvSpPr>
          <p:nvPr/>
        </p:nvSpPr>
        <p:spPr bwMode="auto">
          <a:xfrm>
            <a:off x="455613" y="2003427"/>
            <a:ext cx="909223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BF113A"/>
                </a:solidFill>
              </a:rPr>
              <a:t>2</a:t>
            </a:r>
            <a:r>
              <a:rPr lang="en-US" altLang="en-US" sz="1200" b="1" baseline="30000" dirty="0">
                <a:solidFill>
                  <a:srgbClr val="BF113A"/>
                </a:solidFill>
              </a:rPr>
              <a:t>nd</a:t>
            </a:r>
            <a:r>
              <a:rPr lang="en-US" altLang="en-US" sz="1200" b="1" dirty="0">
                <a:solidFill>
                  <a:srgbClr val="BF113A"/>
                </a:solidFill>
              </a:rPr>
              <a:t> month</a:t>
            </a:r>
          </a:p>
        </p:txBody>
      </p:sp>
      <p:sp>
        <p:nvSpPr>
          <p:cNvPr id="1048647" name="TextBox 13"/>
          <p:cNvSpPr txBox="1">
            <a:spLocks noChangeArrowheads="1"/>
          </p:cNvSpPr>
          <p:nvPr/>
        </p:nvSpPr>
        <p:spPr bwMode="auto">
          <a:xfrm>
            <a:off x="3779840" y="1612902"/>
            <a:ext cx="269875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BF113A"/>
                </a:solidFill>
              </a:rPr>
              <a:t>2</a:t>
            </a:r>
          </a:p>
        </p:txBody>
      </p:sp>
      <p:sp>
        <p:nvSpPr>
          <p:cNvPr id="1048648" name="TextBox 16"/>
          <p:cNvSpPr txBox="1">
            <a:spLocks noChangeArrowheads="1"/>
          </p:cNvSpPr>
          <p:nvPr/>
        </p:nvSpPr>
        <p:spPr bwMode="auto">
          <a:xfrm>
            <a:off x="455615" y="2365377"/>
            <a:ext cx="415498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BF113A"/>
                </a:solidFill>
              </a:rPr>
              <a:t>3</a:t>
            </a:r>
            <a:r>
              <a:rPr lang="en-US" altLang="en-US" sz="1200" b="1" baseline="30000" dirty="0">
                <a:solidFill>
                  <a:srgbClr val="BF113A"/>
                </a:solidFill>
              </a:rPr>
              <a:t>rd</a:t>
            </a:r>
            <a:r>
              <a:rPr lang="en-US" altLang="en-US" sz="1200" b="1" dirty="0">
                <a:solidFill>
                  <a:srgbClr val="BF113A"/>
                </a:solidFill>
              </a:rPr>
              <a:t> </a:t>
            </a:r>
          </a:p>
        </p:txBody>
      </p:sp>
      <p:sp>
        <p:nvSpPr>
          <p:cNvPr id="1048649" name="TextBox 17"/>
          <p:cNvSpPr txBox="1">
            <a:spLocks noChangeArrowheads="1"/>
          </p:cNvSpPr>
          <p:nvPr/>
        </p:nvSpPr>
        <p:spPr bwMode="auto">
          <a:xfrm>
            <a:off x="3779840" y="1973265"/>
            <a:ext cx="269875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BF113A"/>
                </a:solidFill>
              </a:rPr>
              <a:t>4</a:t>
            </a:r>
          </a:p>
        </p:txBody>
      </p:sp>
      <p:sp>
        <p:nvSpPr>
          <p:cNvPr id="1048650" name="TextBox 19"/>
          <p:cNvSpPr txBox="1">
            <a:spLocks noChangeArrowheads="1"/>
          </p:cNvSpPr>
          <p:nvPr/>
        </p:nvSpPr>
        <p:spPr bwMode="auto">
          <a:xfrm>
            <a:off x="455615" y="3087690"/>
            <a:ext cx="415498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BF113A"/>
                </a:solidFill>
              </a:rPr>
              <a:t>5th</a:t>
            </a:r>
          </a:p>
        </p:txBody>
      </p:sp>
      <p:sp>
        <p:nvSpPr>
          <p:cNvPr id="1048651" name="TextBox 20"/>
          <p:cNvSpPr txBox="1">
            <a:spLocks noChangeArrowheads="1"/>
          </p:cNvSpPr>
          <p:nvPr/>
        </p:nvSpPr>
        <p:spPr bwMode="auto">
          <a:xfrm>
            <a:off x="3738563" y="2695577"/>
            <a:ext cx="354012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BF113A"/>
                </a:solidFill>
              </a:rPr>
              <a:t>16</a:t>
            </a:r>
          </a:p>
        </p:txBody>
      </p:sp>
      <p:sp>
        <p:nvSpPr>
          <p:cNvPr id="1048652" name="TextBox 22"/>
          <p:cNvSpPr txBox="1">
            <a:spLocks noChangeArrowheads="1"/>
          </p:cNvSpPr>
          <p:nvPr/>
        </p:nvSpPr>
        <p:spPr bwMode="auto">
          <a:xfrm>
            <a:off x="395290" y="3808413"/>
            <a:ext cx="415498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BF113A"/>
                </a:solidFill>
              </a:rPr>
              <a:t>7th</a:t>
            </a:r>
          </a:p>
        </p:txBody>
      </p:sp>
      <p:sp>
        <p:nvSpPr>
          <p:cNvPr id="1048653" name="TextBox 23"/>
          <p:cNvSpPr txBox="1">
            <a:spLocks noChangeArrowheads="1"/>
          </p:cNvSpPr>
          <p:nvPr/>
        </p:nvSpPr>
        <p:spPr bwMode="auto">
          <a:xfrm>
            <a:off x="3738563" y="3417890"/>
            <a:ext cx="354012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BF113A"/>
                </a:solidFill>
              </a:rPr>
              <a:t>64</a:t>
            </a:r>
          </a:p>
        </p:txBody>
      </p:sp>
      <p:sp>
        <p:nvSpPr>
          <p:cNvPr id="1048654" name="TextBox 25"/>
          <p:cNvSpPr txBox="1">
            <a:spLocks noChangeArrowheads="1"/>
          </p:cNvSpPr>
          <p:nvPr/>
        </p:nvSpPr>
        <p:spPr bwMode="auto">
          <a:xfrm>
            <a:off x="455613" y="4530727"/>
            <a:ext cx="415498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BF113A"/>
                </a:solidFill>
              </a:rPr>
              <a:t>9th</a:t>
            </a:r>
          </a:p>
        </p:txBody>
      </p:sp>
      <p:sp>
        <p:nvSpPr>
          <p:cNvPr id="1048655" name="TextBox 26"/>
          <p:cNvSpPr txBox="1">
            <a:spLocks noChangeArrowheads="1"/>
          </p:cNvSpPr>
          <p:nvPr/>
        </p:nvSpPr>
        <p:spPr bwMode="auto">
          <a:xfrm>
            <a:off x="3695700" y="4138613"/>
            <a:ext cx="439738" cy="2778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BF113A"/>
                </a:solidFill>
              </a:rPr>
              <a:t>256</a:t>
            </a:r>
          </a:p>
        </p:txBody>
      </p:sp>
      <p:sp>
        <p:nvSpPr>
          <p:cNvPr id="1048656" name="TextBox 28"/>
          <p:cNvSpPr txBox="1">
            <a:spLocks noChangeArrowheads="1"/>
          </p:cNvSpPr>
          <p:nvPr/>
        </p:nvSpPr>
        <p:spPr bwMode="auto">
          <a:xfrm>
            <a:off x="455615" y="5253038"/>
            <a:ext cx="491994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BF113A"/>
                </a:solidFill>
              </a:rPr>
              <a:t>11th</a:t>
            </a:r>
          </a:p>
        </p:txBody>
      </p:sp>
      <p:sp>
        <p:nvSpPr>
          <p:cNvPr id="1048657" name="TextBox 29"/>
          <p:cNvSpPr txBox="1">
            <a:spLocks noChangeArrowheads="1"/>
          </p:cNvSpPr>
          <p:nvPr/>
        </p:nvSpPr>
        <p:spPr bwMode="auto">
          <a:xfrm>
            <a:off x="3632200" y="4860927"/>
            <a:ext cx="563879" cy="2692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BF113A"/>
                </a:solidFill>
              </a:rPr>
              <a:t>1,024</a:t>
            </a:r>
          </a:p>
        </p:txBody>
      </p:sp>
      <p:sp>
        <p:nvSpPr>
          <p:cNvPr id="1048658" name="TextBox 31"/>
          <p:cNvSpPr txBox="1">
            <a:spLocks noChangeArrowheads="1"/>
          </p:cNvSpPr>
          <p:nvPr/>
        </p:nvSpPr>
        <p:spPr bwMode="auto">
          <a:xfrm>
            <a:off x="455615" y="3448052"/>
            <a:ext cx="415498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BF113A"/>
                </a:solidFill>
              </a:rPr>
              <a:t>6th</a:t>
            </a:r>
          </a:p>
        </p:txBody>
      </p:sp>
      <p:sp>
        <p:nvSpPr>
          <p:cNvPr id="1048659" name="TextBox 32"/>
          <p:cNvSpPr txBox="1">
            <a:spLocks noChangeArrowheads="1"/>
          </p:cNvSpPr>
          <p:nvPr/>
        </p:nvSpPr>
        <p:spPr bwMode="auto">
          <a:xfrm>
            <a:off x="3738563" y="3055938"/>
            <a:ext cx="354012" cy="2778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BF113A"/>
                </a:solidFill>
              </a:rPr>
              <a:t>32</a:t>
            </a:r>
          </a:p>
        </p:txBody>
      </p:sp>
      <p:sp>
        <p:nvSpPr>
          <p:cNvPr id="1048660" name="TextBox 34"/>
          <p:cNvSpPr txBox="1">
            <a:spLocks noChangeArrowheads="1"/>
          </p:cNvSpPr>
          <p:nvPr/>
        </p:nvSpPr>
        <p:spPr bwMode="auto">
          <a:xfrm>
            <a:off x="455613" y="4170365"/>
            <a:ext cx="415498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BF113A"/>
                </a:solidFill>
              </a:rPr>
              <a:t>8th</a:t>
            </a:r>
          </a:p>
        </p:txBody>
      </p:sp>
      <p:sp>
        <p:nvSpPr>
          <p:cNvPr id="1048661" name="TextBox 35"/>
          <p:cNvSpPr txBox="1">
            <a:spLocks noChangeArrowheads="1"/>
          </p:cNvSpPr>
          <p:nvPr/>
        </p:nvSpPr>
        <p:spPr bwMode="auto">
          <a:xfrm>
            <a:off x="3695700" y="3778252"/>
            <a:ext cx="439738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BF113A"/>
                </a:solidFill>
              </a:rPr>
              <a:t>128</a:t>
            </a:r>
          </a:p>
        </p:txBody>
      </p:sp>
      <p:sp>
        <p:nvSpPr>
          <p:cNvPr id="1048662" name="TextBox 37"/>
          <p:cNvSpPr txBox="1">
            <a:spLocks noChangeArrowheads="1"/>
          </p:cNvSpPr>
          <p:nvPr/>
        </p:nvSpPr>
        <p:spPr bwMode="auto">
          <a:xfrm>
            <a:off x="455615" y="4892677"/>
            <a:ext cx="500458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BF113A"/>
                </a:solidFill>
              </a:rPr>
              <a:t>10th</a:t>
            </a:r>
          </a:p>
        </p:txBody>
      </p:sp>
      <p:sp>
        <p:nvSpPr>
          <p:cNvPr id="1048663" name="TextBox 38"/>
          <p:cNvSpPr txBox="1">
            <a:spLocks noChangeArrowheads="1"/>
          </p:cNvSpPr>
          <p:nvPr/>
        </p:nvSpPr>
        <p:spPr bwMode="auto">
          <a:xfrm>
            <a:off x="3695700" y="4500565"/>
            <a:ext cx="439738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BF113A"/>
                </a:solidFill>
              </a:rPr>
              <a:t>512</a:t>
            </a:r>
          </a:p>
        </p:txBody>
      </p:sp>
      <p:sp>
        <p:nvSpPr>
          <p:cNvPr id="1048664" name="TextBox 40"/>
          <p:cNvSpPr txBox="1">
            <a:spLocks noChangeArrowheads="1"/>
          </p:cNvSpPr>
          <p:nvPr/>
        </p:nvSpPr>
        <p:spPr bwMode="auto">
          <a:xfrm>
            <a:off x="455615" y="5613402"/>
            <a:ext cx="500458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BF113A"/>
                </a:solidFill>
              </a:rPr>
              <a:t>12th</a:t>
            </a:r>
          </a:p>
        </p:txBody>
      </p:sp>
      <p:sp>
        <p:nvSpPr>
          <p:cNvPr id="1048665" name="TextBox 41"/>
          <p:cNvSpPr txBox="1">
            <a:spLocks noChangeArrowheads="1"/>
          </p:cNvSpPr>
          <p:nvPr/>
        </p:nvSpPr>
        <p:spPr bwMode="auto">
          <a:xfrm>
            <a:off x="3632200" y="5222877"/>
            <a:ext cx="565150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BF113A"/>
                </a:solidFill>
              </a:rPr>
              <a:t>2,048</a:t>
            </a:r>
          </a:p>
        </p:txBody>
      </p:sp>
      <p:sp>
        <p:nvSpPr>
          <p:cNvPr id="1048666" name="TextBox 50"/>
          <p:cNvSpPr txBox="1">
            <a:spLocks noChangeArrowheads="1"/>
          </p:cNvSpPr>
          <p:nvPr/>
        </p:nvSpPr>
        <p:spPr bwMode="auto">
          <a:xfrm>
            <a:off x="455615" y="2725740"/>
            <a:ext cx="409086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BF113A"/>
                </a:solidFill>
              </a:rPr>
              <a:t>4</a:t>
            </a:r>
            <a:r>
              <a:rPr lang="en-US" altLang="en-US" sz="1200" b="1" baseline="30000" dirty="0">
                <a:solidFill>
                  <a:srgbClr val="BF113A"/>
                </a:solidFill>
              </a:rPr>
              <a:t>th</a:t>
            </a:r>
            <a:r>
              <a:rPr lang="en-US" altLang="en-US" sz="1200" b="1" dirty="0">
                <a:solidFill>
                  <a:srgbClr val="BF113A"/>
                </a:solidFill>
              </a:rPr>
              <a:t> </a:t>
            </a:r>
          </a:p>
        </p:txBody>
      </p:sp>
      <p:sp>
        <p:nvSpPr>
          <p:cNvPr id="1048667" name="TextBox 51"/>
          <p:cNvSpPr txBox="1">
            <a:spLocks noChangeArrowheads="1"/>
          </p:cNvSpPr>
          <p:nvPr/>
        </p:nvSpPr>
        <p:spPr bwMode="auto">
          <a:xfrm>
            <a:off x="3779840" y="2333627"/>
            <a:ext cx="269875" cy="2778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BF113A"/>
                </a:solidFill>
              </a:rPr>
              <a:t>8</a:t>
            </a:r>
          </a:p>
        </p:txBody>
      </p:sp>
      <p:cxnSp>
        <p:nvCxnSpPr>
          <p:cNvPr id="3145740" name="Straight Connector 61"/>
          <p:cNvCxnSpPr>
            <a:cxnSpLocks/>
          </p:cNvCxnSpPr>
          <p:nvPr/>
        </p:nvCxnSpPr>
        <p:spPr>
          <a:xfrm>
            <a:off x="411163" y="1930400"/>
            <a:ext cx="5916612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41" name="Straight Connector 62"/>
          <p:cNvCxnSpPr>
            <a:cxnSpLocks/>
          </p:cNvCxnSpPr>
          <p:nvPr/>
        </p:nvCxnSpPr>
        <p:spPr>
          <a:xfrm>
            <a:off x="411163" y="2293938"/>
            <a:ext cx="5916612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42" name="Straight Connector 63"/>
          <p:cNvCxnSpPr>
            <a:cxnSpLocks/>
          </p:cNvCxnSpPr>
          <p:nvPr/>
        </p:nvCxnSpPr>
        <p:spPr>
          <a:xfrm>
            <a:off x="411163" y="2657475"/>
            <a:ext cx="5916612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43" name="Straight Connector 64"/>
          <p:cNvCxnSpPr>
            <a:cxnSpLocks/>
          </p:cNvCxnSpPr>
          <p:nvPr/>
        </p:nvCxnSpPr>
        <p:spPr>
          <a:xfrm>
            <a:off x="411163" y="3021013"/>
            <a:ext cx="5916612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44" name="Straight Connector 65"/>
          <p:cNvCxnSpPr>
            <a:cxnSpLocks/>
          </p:cNvCxnSpPr>
          <p:nvPr/>
        </p:nvCxnSpPr>
        <p:spPr>
          <a:xfrm>
            <a:off x="411163" y="3384550"/>
            <a:ext cx="5916612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45" name="Straight Connector 66"/>
          <p:cNvCxnSpPr>
            <a:cxnSpLocks/>
          </p:cNvCxnSpPr>
          <p:nvPr/>
        </p:nvCxnSpPr>
        <p:spPr>
          <a:xfrm>
            <a:off x="411163" y="3748088"/>
            <a:ext cx="5916612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46" name="Straight Connector 67"/>
          <p:cNvCxnSpPr>
            <a:cxnSpLocks/>
          </p:cNvCxnSpPr>
          <p:nvPr/>
        </p:nvCxnSpPr>
        <p:spPr>
          <a:xfrm>
            <a:off x="411163" y="4111625"/>
            <a:ext cx="5916612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47" name="Straight Connector 68"/>
          <p:cNvCxnSpPr>
            <a:cxnSpLocks/>
          </p:cNvCxnSpPr>
          <p:nvPr/>
        </p:nvCxnSpPr>
        <p:spPr>
          <a:xfrm>
            <a:off x="411163" y="4473575"/>
            <a:ext cx="5916612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48" name="Straight Connector 69"/>
          <p:cNvCxnSpPr>
            <a:cxnSpLocks/>
          </p:cNvCxnSpPr>
          <p:nvPr/>
        </p:nvCxnSpPr>
        <p:spPr>
          <a:xfrm>
            <a:off x="411163" y="4837113"/>
            <a:ext cx="5916612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49" name="Straight Connector 70"/>
          <p:cNvCxnSpPr>
            <a:cxnSpLocks/>
          </p:cNvCxnSpPr>
          <p:nvPr/>
        </p:nvCxnSpPr>
        <p:spPr>
          <a:xfrm>
            <a:off x="411163" y="5200650"/>
            <a:ext cx="5916612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50" name="Straight Connector 71"/>
          <p:cNvCxnSpPr>
            <a:cxnSpLocks/>
          </p:cNvCxnSpPr>
          <p:nvPr/>
        </p:nvCxnSpPr>
        <p:spPr>
          <a:xfrm>
            <a:off x="411163" y="5564188"/>
            <a:ext cx="5916612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51" name="Straight Connector 72"/>
          <p:cNvCxnSpPr>
            <a:cxnSpLocks/>
          </p:cNvCxnSpPr>
          <p:nvPr/>
        </p:nvCxnSpPr>
        <p:spPr>
          <a:xfrm>
            <a:off x="411163" y="5927725"/>
            <a:ext cx="5916612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52" name="Straight Connector 73"/>
          <p:cNvCxnSpPr>
            <a:cxnSpLocks/>
          </p:cNvCxnSpPr>
          <p:nvPr/>
        </p:nvCxnSpPr>
        <p:spPr>
          <a:xfrm>
            <a:off x="411163" y="1566863"/>
            <a:ext cx="5916612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8668" name="TextBox 74"/>
          <p:cNvSpPr txBox="1">
            <a:spLocks noChangeArrowheads="1"/>
          </p:cNvSpPr>
          <p:nvPr/>
        </p:nvSpPr>
        <p:spPr bwMode="auto">
          <a:xfrm>
            <a:off x="3632200" y="5605465"/>
            <a:ext cx="565150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BF113A"/>
                </a:solidFill>
              </a:rPr>
              <a:t>4,096</a:t>
            </a:r>
          </a:p>
        </p:txBody>
      </p:sp>
      <p:sp>
        <p:nvSpPr>
          <p:cNvPr id="1048669" name="Down Arrow 79"/>
          <p:cNvSpPr/>
          <p:nvPr/>
        </p:nvSpPr>
        <p:spPr>
          <a:xfrm>
            <a:off x="2578102" y="2384427"/>
            <a:ext cx="219075" cy="334963"/>
          </a:xfrm>
          <a:prstGeom prst="downArrow">
            <a:avLst>
              <a:gd name="adj1" fmla="val 50000"/>
              <a:gd name="adj2" fmla="val 104125"/>
            </a:avLst>
          </a:prstGeom>
          <a:solidFill>
            <a:srgbClr val="BF11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srgbClr val="BF11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70" name="Down Arrow 81"/>
          <p:cNvSpPr/>
          <p:nvPr/>
        </p:nvSpPr>
        <p:spPr>
          <a:xfrm>
            <a:off x="2432052" y="3629027"/>
            <a:ext cx="511175" cy="785813"/>
          </a:xfrm>
          <a:prstGeom prst="downArrow">
            <a:avLst>
              <a:gd name="adj1" fmla="val 50000"/>
              <a:gd name="adj2" fmla="val 104125"/>
            </a:avLst>
          </a:prstGeom>
          <a:solidFill>
            <a:srgbClr val="BF11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srgbClr val="BF11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71" name="Down Arrow 82"/>
          <p:cNvSpPr/>
          <p:nvPr/>
        </p:nvSpPr>
        <p:spPr>
          <a:xfrm>
            <a:off x="2266950" y="4625975"/>
            <a:ext cx="839788" cy="1290638"/>
          </a:xfrm>
          <a:prstGeom prst="downArrow">
            <a:avLst>
              <a:gd name="adj1" fmla="val 50000"/>
              <a:gd name="adj2" fmla="val 104125"/>
            </a:avLst>
          </a:prstGeom>
          <a:solidFill>
            <a:srgbClr val="BF11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srgbClr val="BF11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72" name="Down Arrow 83"/>
          <p:cNvSpPr/>
          <p:nvPr/>
        </p:nvSpPr>
        <p:spPr>
          <a:xfrm>
            <a:off x="2528888" y="2930527"/>
            <a:ext cx="317500" cy="487363"/>
          </a:xfrm>
          <a:prstGeom prst="downArrow">
            <a:avLst>
              <a:gd name="adj1" fmla="val 50000"/>
              <a:gd name="adj2" fmla="val 104125"/>
            </a:avLst>
          </a:prstGeom>
          <a:solidFill>
            <a:srgbClr val="BF11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srgbClr val="BF11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73" name="TextBox 84"/>
          <p:cNvSpPr txBox="1">
            <a:spLocks noChangeArrowheads="1"/>
          </p:cNvSpPr>
          <p:nvPr/>
        </p:nvSpPr>
        <p:spPr bwMode="auto">
          <a:xfrm>
            <a:off x="468313" y="5949950"/>
            <a:ext cx="1150620" cy="32956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00B050"/>
                </a:solidFill>
              </a:rPr>
              <a:t>12 Months</a:t>
            </a:r>
          </a:p>
        </p:txBody>
      </p:sp>
      <p:sp>
        <p:nvSpPr>
          <p:cNvPr id="1048674" name="TextBox 85"/>
          <p:cNvSpPr txBox="1">
            <a:spLocks noChangeArrowheads="1"/>
          </p:cNvSpPr>
          <p:nvPr/>
        </p:nvSpPr>
        <p:spPr bwMode="auto">
          <a:xfrm>
            <a:off x="3040064" y="5980113"/>
            <a:ext cx="1579881" cy="3581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8,000+ people </a:t>
            </a:r>
          </a:p>
        </p:txBody>
      </p:sp>
      <p:sp>
        <p:nvSpPr>
          <p:cNvPr id="1048675" name="TextBox 88"/>
          <p:cNvSpPr txBox="1">
            <a:spLocks noChangeArrowheads="1"/>
          </p:cNvSpPr>
          <p:nvPr/>
        </p:nvSpPr>
        <p:spPr bwMode="auto">
          <a:xfrm>
            <a:off x="5032377" y="1612902"/>
            <a:ext cx="926857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BF113A"/>
                </a:solidFill>
              </a:rPr>
              <a:t>36,000ugx</a:t>
            </a:r>
            <a:endParaRPr lang="en-US" altLang="en-US" sz="1200" b="1" dirty="0">
              <a:solidFill>
                <a:srgbClr val="BF113A"/>
              </a:solidFill>
            </a:endParaRPr>
          </a:p>
        </p:txBody>
      </p:sp>
      <p:sp>
        <p:nvSpPr>
          <p:cNvPr id="1048676" name="TextBox 89"/>
          <p:cNvSpPr txBox="1">
            <a:spLocks noChangeArrowheads="1"/>
          </p:cNvSpPr>
          <p:nvPr/>
        </p:nvSpPr>
        <p:spPr bwMode="auto">
          <a:xfrm>
            <a:off x="4989515" y="1973265"/>
            <a:ext cx="926857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BF113A"/>
                </a:solidFill>
              </a:rPr>
              <a:t>72,000ugx</a:t>
            </a:r>
          </a:p>
        </p:txBody>
      </p:sp>
      <p:sp>
        <p:nvSpPr>
          <p:cNvPr id="1048677" name="TextBox 90"/>
          <p:cNvSpPr txBox="1">
            <a:spLocks noChangeArrowheads="1"/>
          </p:cNvSpPr>
          <p:nvPr/>
        </p:nvSpPr>
        <p:spPr bwMode="auto">
          <a:xfrm>
            <a:off x="4989515" y="2695577"/>
            <a:ext cx="1011815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BF113A"/>
                </a:solidFill>
              </a:rPr>
              <a:t>288,000ugx</a:t>
            </a:r>
          </a:p>
        </p:txBody>
      </p:sp>
      <p:sp>
        <p:nvSpPr>
          <p:cNvPr id="1048678" name="TextBox 91"/>
          <p:cNvSpPr txBox="1">
            <a:spLocks noChangeArrowheads="1"/>
          </p:cNvSpPr>
          <p:nvPr/>
        </p:nvSpPr>
        <p:spPr bwMode="auto">
          <a:xfrm>
            <a:off x="4946650" y="3051177"/>
            <a:ext cx="1010285" cy="2705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BF113A"/>
                </a:solidFill>
              </a:rPr>
              <a:t> 532,800ugx</a:t>
            </a:r>
          </a:p>
        </p:txBody>
      </p:sp>
      <p:sp>
        <p:nvSpPr>
          <p:cNvPr id="1048679" name="TextBox 92"/>
          <p:cNvSpPr txBox="1">
            <a:spLocks noChangeArrowheads="1"/>
          </p:cNvSpPr>
          <p:nvPr/>
        </p:nvSpPr>
        <p:spPr bwMode="auto">
          <a:xfrm>
            <a:off x="4946650" y="3773490"/>
            <a:ext cx="1087754" cy="2705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BF113A"/>
                </a:solidFill>
              </a:rPr>
              <a:t>2,131,200ugx</a:t>
            </a:r>
          </a:p>
        </p:txBody>
      </p:sp>
      <p:sp>
        <p:nvSpPr>
          <p:cNvPr id="1048680" name="TextBox 93"/>
          <p:cNvSpPr txBox="1">
            <a:spLocks noChangeArrowheads="1"/>
          </p:cNvSpPr>
          <p:nvPr/>
        </p:nvSpPr>
        <p:spPr bwMode="auto">
          <a:xfrm>
            <a:off x="4862515" y="4495802"/>
            <a:ext cx="1087754" cy="2705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BF113A"/>
                </a:solidFill>
              </a:rPr>
              <a:t>8,524,800ugx</a:t>
            </a:r>
          </a:p>
        </p:txBody>
      </p:sp>
      <p:sp>
        <p:nvSpPr>
          <p:cNvPr id="1048681" name="TextBox 95"/>
          <p:cNvSpPr txBox="1">
            <a:spLocks noChangeArrowheads="1"/>
          </p:cNvSpPr>
          <p:nvPr/>
        </p:nvSpPr>
        <p:spPr bwMode="auto">
          <a:xfrm>
            <a:off x="4946650" y="3413127"/>
            <a:ext cx="1087755" cy="2705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BF113A"/>
                </a:solidFill>
              </a:rPr>
              <a:t>1,065,600ugx</a:t>
            </a:r>
          </a:p>
        </p:txBody>
      </p:sp>
      <p:sp>
        <p:nvSpPr>
          <p:cNvPr id="1048682" name="TextBox 96"/>
          <p:cNvSpPr txBox="1">
            <a:spLocks noChangeArrowheads="1"/>
          </p:cNvSpPr>
          <p:nvPr/>
        </p:nvSpPr>
        <p:spPr bwMode="auto">
          <a:xfrm>
            <a:off x="4908552" y="4133852"/>
            <a:ext cx="1109979" cy="2692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BF113A"/>
                </a:solidFill>
              </a:rPr>
              <a:t>4,262,400ugx</a:t>
            </a:r>
          </a:p>
        </p:txBody>
      </p:sp>
      <p:sp>
        <p:nvSpPr>
          <p:cNvPr id="1048683" name="TextBox 97"/>
          <p:cNvSpPr txBox="1">
            <a:spLocks noChangeArrowheads="1"/>
          </p:cNvSpPr>
          <p:nvPr/>
        </p:nvSpPr>
        <p:spPr bwMode="auto">
          <a:xfrm>
            <a:off x="4903790" y="4856165"/>
            <a:ext cx="1198879" cy="2692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BF113A"/>
                </a:solidFill>
              </a:rPr>
              <a:t>17,049,600ugx</a:t>
            </a:r>
          </a:p>
        </p:txBody>
      </p:sp>
      <p:sp>
        <p:nvSpPr>
          <p:cNvPr id="1048684" name="TextBox 98"/>
          <p:cNvSpPr txBox="1">
            <a:spLocks noChangeArrowheads="1"/>
          </p:cNvSpPr>
          <p:nvPr/>
        </p:nvSpPr>
        <p:spPr bwMode="auto">
          <a:xfrm>
            <a:off x="4989515" y="2333627"/>
            <a:ext cx="972185" cy="2705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BF113A"/>
                </a:solidFill>
              </a:rPr>
              <a:t>133,200ugx</a:t>
            </a:r>
          </a:p>
        </p:txBody>
      </p:sp>
      <p:sp>
        <p:nvSpPr>
          <p:cNvPr id="1048685" name="TextBox 99"/>
          <p:cNvSpPr txBox="1">
            <a:spLocks noChangeArrowheads="1"/>
          </p:cNvSpPr>
          <p:nvPr/>
        </p:nvSpPr>
        <p:spPr bwMode="auto">
          <a:xfrm>
            <a:off x="4903788" y="5240340"/>
            <a:ext cx="1173480" cy="2705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BF113A"/>
                </a:solidFill>
              </a:rPr>
              <a:t>34,099,200ugx</a:t>
            </a:r>
          </a:p>
        </p:txBody>
      </p:sp>
      <p:sp>
        <p:nvSpPr>
          <p:cNvPr id="1048686" name="TextBox 100"/>
          <p:cNvSpPr txBox="1"/>
          <p:nvPr/>
        </p:nvSpPr>
        <p:spPr>
          <a:xfrm>
            <a:off x="4554538" y="5980113"/>
            <a:ext cx="21510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133,200,000ugx</a:t>
            </a:r>
          </a:p>
        </p:txBody>
      </p:sp>
      <p:sp>
        <p:nvSpPr>
          <p:cNvPr id="1048687" name="TextBox 101"/>
          <p:cNvSpPr txBox="1">
            <a:spLocks noChangeArrowheads="1"/>
          </p:cNvSpPr>
          <p:nvPr/>
        </p:nvSpPr>
        <p:spPr bwMode="auto">
          <a:xfrm>
            <a:off x="4862513" y="5595940"/>
            <a:ext cx="1198879" cy="2692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BF113A"/>
                </a:solidFill>
              </a:rPr>
              <a:t>68,198,400ugx</a:t>
            </a:r>
          </a:p>
        </p:txBody>
      </p:sp>
      <p:sp>
        <p:nvSpPr>
          <p:cNvPr id="1048688" name="TextBox 113"/>
          <p:cNvSpPr txBox="1"/>
          <p:nvPr/>
        </p:nvSpPr>
        <p:spPr>
          <a:xfrm>
            <a:off x="685800" y="1"/>
            <a:ext cx="7315200" cy="990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all" dirty="0">
                <a:solidFill>
                  <a:srgbClr val="00B050"/>
                </a:solidFill>
              </a:rPr>
              <a:t>ONE YEAR </a:t>
            </a:r>
            <a:r>
              <a:rPr lang="en-US" sz="2800" b="1" cap="all" dirty="0">
                <a:solidFill>
                  <a:srgbClr val="FF0000"/>
                </a:solidFill>
              </a:rPr>
              <a:t>STARTER PACKAGE </a:t>
            </a:r>
            <a:r>
              <a:rPr lang="en-US" sz="2800" b="1" cap="all" dirty="0">
                <a:solidFill>
                  <a:srgbClr val="00B050"/>
                </a:solidFill>
              </a:rPr>
              <a:t>LAZY SCENARIO</a:t>
            </a:r>
          </a:p>
        </p:txBody>
      </p:sp>
      <p:pic>
        <p:nvPicPr>
          <p:cNvPr id="2097176" name="Picture 3" descr="C:\Users\Studio Signas\Desktop\down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2" y="1604965"/>
            <a:ext cx="220663" cy="300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7" name="Picture 3" descr="C:\Users\Studio Signas\Desktop\down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852" y="1981200"/>
            <a:ext cx="220663" cy="30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8" name="Picture 3" descr="C:\Users\Studio Signas\Desktop\down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9188" y="1981200"/>
            <a:ext cx="220662" cy="30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9" name="Picture 3" descr="C:\Users\Studio Signas\Desktop\down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5577" y="1981200"/>
            <a:ext cx="220663" cy="30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0" name="Picture 3" descr="C:\Users\Studio Signas\Desktop\down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6913" y="1981200"/>
            <a:ext cx="220662" cy="30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1" name="Picture Placeholder 16"/>
          <p:cNvPicPr>
            <a:picLocks noChangeAspect="1"/>
          </p:cNvPicPr>
          <p:nvPr/>
        </p:nvPicPr>
        <p:blipFill>
          <a:blip r:embed="rId5" cstate="print"/>
          <a:srcRect l="18097" r="18097"/>
          <a:stretch>
            <a:fillRect/>
          </a:stretch>
        </p:blipFill>
        <p:spPr>
          <a:xfrm>
            <a:off x="6553200" y="1066800"/>
            <a:ext cx="2362200" cy="5791200"/>
          </a:xfrm>
          <a:prstGeom prst="rect">
            <a:avLst/>
          </a:prstGeom>
        </p:spPr>
      </p:pic>
      <p:sp>
        <p:nvSpPr>
          <p:cNvPr id="1048689" name="TextBox 86"/>
          <p:cNvSpPr txBox="1"/>
          <p:nvPr/>
        </p:nvSpPr>
        <p:spPr>
          <a:xfrm>
            <a:off x="6781800" y="4933890"/>
            <a:ext cx="2438400" cy="29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7030A0"/>
                </a:solidFill>
                <a:latin typeface="Agency FB" panose="020B0503020202020204" pitchFamily="34" charset="0"/>
                <a:cs typeface="Times New Roman" pitchFamily="18" charset="0"/>
              </a:rPr>
              <a:t>www.superlifeworld.com</a:t>
            </a:r>
          </a:p>
        </p:txBody>
      </p:sp>
      <p:sp>
        <p:nvSpPr>
          <p:cNvPr id="1048690" name="TextBox 87"/>
          <p:cNvSpPr txBox="1"/>
          <p:nvPr/>
        </p:nvSpPr>
        <p:spPr>
          <a:xfrm>
            <a:off x="6629400" y="5257800"/>
            <a:ext cx="2438400" cy="389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  <a:latin typeface="Agency FB" panose="020B0503020202020204" pitchFamily="34" charset="0"/>
                <a:cs typeface="Times New Roman" pitchFamily="18" charset="0"/>
              </a:rPr>
              <a:t>LIFE IS  SUPER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4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9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4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9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9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4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4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4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45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4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45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45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4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14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4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14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14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04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14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14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3" grpId="0" animBg="1"/>
      <p:bldP spid="1048645" grpId="0"/>
      <p:bldP spid="1048646" grpId="0"/>
      <p:bldP spid="1048647" grpId="0"/>
      <p:bldP spid="1048648" grpId="0"/>
      <p:bldP spid="1048649" grpId="0"/>
      <p:bldP spid="1048650" grpId="0"/>
      <p:bldP spid="1048651" grpId="0"/>
      <p:bldP spid="1048652" grpId="0"/>
      <p:bldP spid="1048653" grpId="0"/>
      <p:bldP spid="1048654" grpId="0"/>
      <p:bldP spid="1048655" grpId="0"/>
      <p:bldP spid="1048656" grpId="0"/>
      <p:bldP spid="1048657" grpId="0"/>
      <p:bldP spid="1048658" grpId="0"/>
      <p:bldP spid="1048659" grpId="0"/>
      <p:bldP spid="1048660" grpId="0"/>
      <p:bldP spid="1048661" grpId="0"/>
      <p:bldP spid="1048662" grpId="0"/>
      <p:bldP spid="1048663" grpId="0"/>
      <p:bldP spid="1048664" grpId="0"/>
      <p:bldP spid="1048665" grpId="0"/>
      <p:bldP spid="1048666" grpId="0"/>
      <p:bldP spid="1048667" grpId="0"/>
      <p:bldP spid="1048668" grpId="0"/>
      <p:bldP spid="1048669" grpId="0" animBg="1"/>
      <p:bldP spid="1048670" grpId="0" animBg="1"/>
      <p:bldP spid="1048671" grpId="0" animBg="1"/>
      <p:bldP spid="1048672" grpId="0" animBg="1"/>
      <p:bldP spid="1048673" grpId="0"/>
      <p:bldP spid="1048674" grpId="0"/>
      <p:bldP spid="1048675" grpId="0"/>
      <p:bldP spid="1048676" grpId="0"/>
      <p:bldP spid="1048677" grpId="0"/>
      <p:bldP spid="1048678" grpId="0"/>
      <p:bldP spid="1048679" grpId="0"/>
      <p:bldP spid="1048680" grpId="0"/>
      <p:bldP spid="1048681" grpId="0"/>
      <p:bldP spid="1048682" grpId="0"/>
      <p:bldP spid="1048683" grpId="0"/>
      <p:bldP spid="1048684" grpId="0"/>
      <p:bldP spid="1048685" grpId="0"/>
      <p:bldP spid="1048686" grpId="0"/>
      <p:bldP spid="10486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23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8624" name="Rectangle 2"/>
          <p:cNvSpPr/>
          <p:nvPr/>
        </p:nvSpPr>
        <p:spPr>
          <a:xfrm>
            <a:off x="6858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50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</a:p>
        </p:txBody>
      </p:sp>
      <p:sp>
        <p:nvSpPr>
          <p:cNvPr id="1048625" name="Oval 3"/>
          <p:cNvSpPr/>
          <p:nvPr/>
        </p:nvSpPr>
        <p:spPr>
          <a:xfrm>
            <a:off x="17474388" y="8535424"/>
            <a:ext cx="1787773" cy="1187787"/>
          </a:xfrm>
          <a:prstGeom prst="ellipse">
            <a:avLst/>
          </a:prstGeom>
          <a:solidFill>
            <a:srgbClr val="C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$1100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SUPER</a:t>
            </a:r>
          </a:p>
        </p:txBody>
      </p:sp>
      <p:pic>
        <p:nvPicPr>
          <p:cNvPr id="2097167" name="Picture 4"/>
          <p:cNvPicPr>
            <a:picLocks noChangeAspect="1"/>
          </p:cNvPicPr>
          <p:nvPr/>
        </p:nvPicPr>
        <p:blipFill rotWithShape="1">
          <a:blip r:embed="rId2" cstate="print"/>
          <a:srcRect l="34154" t="50397" r="33231" b="10526"/>
          <a:stretch>
            <a:fillRect/>
          </a:stretch>
        </p:blipFill>
        <p:spPr>
          <a:xfrm>
            <a:off x="16055893" y="7957685"/>
            <a:ext cx="1619692" cy="1940574"/>
          </a:xfrm>
          <a:prstGeom prst="rect">
            <a:avLst/>
          </a:prstGeom>
        </p:spPr>
      </p:pic>
      <p:cxnSp>
        <p:nvCxnSpPr>
          <p:cNvPr id="3145736" name="Straight Arrow Connector 6"/>
          <p:cNvCxnSpPr>
            <a:cxnSpLocks/>
            <a:endCxn id="2097171" idx="0"/>
          </p:cNvCxnSpPr>
          <p:nvPr/>
        </p:nvCxnSpPr>
        <p:spPr>
          <a:xfrm>
            <a:off x="4648200" y="1828800"/>
            <a:ext cx="2345979" cy="2057400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48626" name="Shape 292"/>
          <p:cNvSpPr/>
          <p:nvPr/>
        </p:nvSpPr>
        <p:spPr>
          <a:xfrm>
            <a:off x="1137" y="8592"/>
            <a:ext cx="5485263" cy="59503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l">
              <a:defRPr sz="100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200" dirty="0">
                <a:solidFill>
                  <a:srgbClr val="2A3538"/>
                </a:solidFill>
                <a:latin typeface="+mn-lt"/>
              </a:rPr>
              <a:t>DIRECT SPONSOR</a:t>
            </a:r>
            <a:endParaRPr sz="3200" dirty="0">
              <a:solidFill>
                <a:srgbClr val="2A3538"/>
              </a:solidFill>
              <a:latin typeface="+mn-lt"/>
            </a:endParaRPr>
          </a:p>
        </p:txBody>
      </p:sp>
      <p:pic>
        <p:nvPicPr>
          <p:cNvPr id="2097168" name="Picture 8"/>
          <p:cNvPicPr>
            <a:picLocks noChangeAspect="1"/>
          </p:cNvPicPr>
          <p:nvPr/>
        </p:nvPicPr>
        <p:blipFill rotWithShape="1">
          <a:blip r:embed="rId2" cstate="print"/>
          <a:srcRect l="67231" t="52000" r="3230" b="13231"/>
          <a:stretch>
            <a:fillRect/>
          </a:stretch>
        </p:blipFill>
        <p:spPr>
          <a:xfrm>
            <a:off x="3505200" y="76200"/>
            <a:ext cx="2057400" cy="1726653"/>
          </a:xfrm>
          <a:prstGeom prst="rect">
            <a:avLst/>
          </a:prstGeom>
        </p:spPr>
      </p:pic>
      <p:cxnSp>
        <p:nvCxnSpPr>
          <p:cNvPr id="3145737" name="Straight Arrow Connector 9"/>
          <p:cNvCxnSpPr>
            <a:cxnSpLocks/>
          </p:cNvCxnSpPr>
          <p:nvPr/>
        </p:nvCxnSpPr>
        <p:spPr>
          <a:xfrm flipH="1">
            <a:off x="2807353" y="1828800"/>
            <a:ext cx="1860868" cy="1746885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45738" name="Straight Arrow Connector 10"/>
          <p:cNvCxnSpPr>
            <a:cxnSpLocks/>
            <a:endCxn id="2097172" idx="0"/>
          </p:cNvCxnSpPr>
          <p:nvPr/>
        </p:nvCxnSpPr>
        <p:spPr>
          <a:xfrm>
            <a:off x="4572000" y="1828800"/>
            <a:ext cx="141033" cy="2057400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45739" name="Straight Arrow Connector 11"/>
          <p:cNvCxnSpPr>
            <a:cxnSpLocks/>
          </p:cNvCxnSpPr>
          <p:nvPr/>
        </p:nvCxnSpPr>
        <p:spPr>
          <a:xfrm flipH="1">
            <a:off x="952172" y="1828800"/>
            <a:ext cx="3619828" cy="1306470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48627" name="Shape 293"/>
          <p:cNvSpPr/>
          <p:nvPr/>
        </p:nvSpPr>
        <p:spPr>
          <a:xfrm>
            <a:off x="45493" y="544195"/>
            <a:ext cx="2697707" cy="63500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en-US" sz="1800" b="1" dirty="0">
                <a:solidFill>
                  <a:srgbClr val="FFFF00"/>
                </a:solidFill>
              </a:rPr>
              <a:t>STARTER PACKAGE – </a:t>
            </a:r>
            <a:r>
              <a:rPr lang="en-US" sz="1800" b="1" dirty="0">
                <a:solidFill>
                  <a:srgbClr val="00B050"/>
                </a:solidFill>
              </a:rPr>
              <a:t>MAX 25% ON PP</a:t>
            </a:r>
            <a:endParaRPr sz="1800" b="1" dirty="0">
              <a:solidFill>
                <a:srgbClr val="00B050"/>
              </a:solidFill>
            </a:endParaRPr>
          </a:p>
        </p:txBody>
      </p:sp>
      <p:sp>
        <p:nvSpPr>
          <p:cNvPr id="1048628" name="Rectangle 13"/>
          <p:cNvSpPr/>
          <p:nvPr/>
        </p:nvSpPr>
        <p:spPr>
          <a:xfrm>
            <a:off x="3227528" y="10813478"/>
            <a:ext cx="2039385" cy="749626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$12.50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25%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PP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</p:txBody>
      </p:sp>
      <p:sp>
        <p:nvSpPr>
          <p:cNvPr id="1048629" name="Rectangle 14"/>
          <p:cNvSpPr/>
          <p:nvPr/>
        </p:nvSpPr>
        <p:spPr>
          <a:xfrm>
            <a:off x="7762791" y="10813478"/>
            <a:ext cx="2039385" cy="749626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$15.00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15% PP</a:t>
            </a:r>
          </a:p>
        </p:txBody>
      </p:sp>
      <p:sp>
        <p:nvSpPr>
          <p:cNvPr id="1048630" name="Rectangle 15"/>
          <p:cNvSpPr/>
          <p:nvPr/>
        </p:nvSpPr>
        <p:spPr>
          <a:xfrm>
            <a:off x="12263671" y="10813478"/>
            <a:ext cx="2039385" cy="749626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$30.00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7.5% PP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48631" name="Rectangle 16"/>
          <p:cNvSpPr/>
          <p:nvPr/>
        </p:nvSpPr>
        <p:spPr>
          <a:xfrm>
            <a:off x="16681504" y="10813478"/>
            <a:ext cx="2039385" cy="749626"/>
          </a:xfrm>
          <a:prstGeom prst="rect">
            <a:avLst/>
          </a:prstGeom>
          <a:solidFill>
            <a:srgbClr val="C00000"/>
          </a:solidFill>
          <a:ln w="12700" cap="flat">
            <a:solidFill>
              <a:srgbClr val="C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$40.00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4% PP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2097169" name="Picture 17"/>
          <p:cNvPicPr>
            <a:picLocks noChangeAspect="1"/>
          </p:cNvPicPr>
          <p:nvPr/>
        </p:nvPicPr>
        <p:blipFill rotWithShape="1">
          <a:blip r:embed="rId2" cstate="print"/>
          <a:srcRect l="67231" t="52000" r="3230" b="13231"/>
          <a:stretch>
            <a:fillRect/>
          </a:stretch>
        </p:blipFill>
        <p:spPr>
          <a:xfrm>
            <a:off x="-67832" y="2990706"/>
            <a:ext cx="1278664" cy="1505094"/>
          </a:xfrm>
          <a:prstGeom prst="rect">
            <a:avLst/>
          </a:prstGeom>
        </p:spPr>
      </p:pic>
      <p:sp>
        <p:nvSpPr>
          <p:cNvPr id="1048632" name="Rectangle 18"/>
          <p:cNvSpPr/>
          <p:nvPr/>
        </p:nvSpPr>
        <p:spPr>
          <a:xfrm>
            <a:off x="9115" y="4473815"/>
            <a:ext cx="1524000" cy="685800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UGX 50,000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Helvetica Light"/>
              </a:rPr>
              <a:t>25%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PP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</p:txBody>
      </p:sp>
      <p:sp>
        <p:nvSpPr>
          <p:cNvPr id="1048633" name="TextBox 19"/>
          <p:cNvSpPr txBox="1">
            <a:spLocks noChangeArrowheads="1"/>
          </p:cNvSpPr>
          <p:nvPr/>
        </p:nvSpPr>
        <p:spPr bwMode="auto">
          <a:xfrm>
            <a:off x="755168" y="3296711"/>
            <a:ext cx="1737976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STARTER</a:t>
            </a:r>
          </a:p>
          <a:p>
            <a:pPr eaLnBrk="1" hangingPunct="1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UGX 300,000</a:t>
            </a:r>
          </a:p>
          <a:p>
            <a:pPr eaLnBrk="1" hangingPunct="1"/>
            <a:endParaRPr lang="en-US" alt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8634" name="Rectangle 20"/>
          <p:cNvSpPr/>
          <p:nvPr/>
        </p:nvSpPr>
        <p:spPr>
          <a:xfrm>
            <a:off x="2057400" y="4953000"/>
            <a:ext cx="1524000" cy="685800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UGX 60,000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Helvetica Light"/>
              </a:rPr>
              <a:t>5%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PP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</p:txBody>
      </p:sp>
      <p:sp>
        <p:nvSpPr>
          <p:cNvPr id="1048635" name="TextBox 21"/>
          <p:cNvSpPr txBox="1">
            <a:spLocks noChangeArrowheads="1"/>
          </p:cNvSpPr>
          <p:nvPr/>
        </p:nvSpPr>
        <p:spPr bwMode="auto">
          <a:xfrm>
            <a:off x="2868304" y="4191000"/>
            <a:ext cx="1737976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STAR</a:t>
            </a:r>
          </a:p>
          <a:p>
            <a:pPr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UGX 500,000</a:t>
            </a:r>
          </a:p>
        </p:txBody>
      </p:sp>
      <p:sp>
        <p:nvSpPr>
          <p:cNvPr id="1048636" name="Rectangle 22"/>
          <p:cNvSpPr/>
          <p:nvPr/>
        </p:nvSpPr>
        <p:spPr>
          <a:xfrm>
            <a:off x="3886200" y="5257800"/>
            <a:ext cx="1752600" cy="685800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UGX120,000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Helvetica Light"/>
              </a:rPr>
              <a:t>5%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PP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</p:txBody>
      </p:sp>
      <p:sp>
        <p:nvSpPr>
          <p:cNvPr id="1048637" name="TextBox 23"/>
          <p:cNvSpPr txBox="1">
            <a:spLocks noChangeArrowheads="1"/>
          </p:cNvSpPr>
          <p:nvPr/>
        </p:nvSpPr>
        <p:spPr bwMode="auto">
          <a:xfrm>
            <a:off x="4953000" y="4419600"/>
            <a:ext cx="1951175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SUPREME</a:t>
            </a:r>
          </a:p>
          <a:p>
            <a:pPr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UGX 1,860,000</a:t>
            </a:r>
          </a:p>
          <a:p>
            <a:pPr eaLnBrk="1" hangingPunct="1"/>
            <a:endParaRPr lang="en-US" altLang="en-US" sz="2000" b="1" dirty="0"/>
          </a:p>
        </p:txBody>
      </p:sp>
      <p:sp>
        <p:nvSpPr>
          <p:cNvPr id="1048638" name="Rectangle 24"/>
          <p:cNvSpPr/>
          <p:nvPr/>
        </p:nvSpPr>
        <p:spPr>
          <a:xfrm>
            <a:off x="6172200" y="5334000"/>
            <a:ext cx="1828800" cy="685800"/>
          </a:xfrm>
          <a:prstGeom prst="rect">
            <a:avLst/>
          </a:prstGeom>
          <a:solidFill>
            <a:srgbClr val="BF113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UGX 160,000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Helvetica Light"/>
              </a:rPr>
              <a:t>%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PP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</p:txBody>
      </p:sp>
      <p:sp>
        <p:nvSpPr>
          <p:cNvPr id="1048639" name="TextBox 25"/>
          <p:cNvSpPr txBox="1">
            <a:spLocks noChangeArrowheads="1"/>
          </p:cNvSpPr>
          <p:nvPr/>
        </p:nvSpPr>
        <p:spPr bwMode="auto">
          <a:xfrm>
            <a:off x="7086600" y="4419600"/>
            <a:ext cx="1951175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SUPER</a:t>
            </a:r>
          </a:p>
          <a:p>
            <a:pPr algn="ctr"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UGX 4,700,000</a:t>
            </a:r>
          </a:p>
          <a:p>
            <a:pPr eaLnBrk="1" hangingPunct="1"/>
            <a:endParaRPr lang="en-US" altLang="en-US" sz="2000" b="1" dirty="0"/>
          </a:p>
        </p:txBody>
      </p:sp>
      <p:pic>
        <p:nvPicPr>
          <p:cNvPr id="2097170" name="Picture 26"/>
          <p:cNvPicPr>
            <a:picLocks noChangeAspect="1"/>
          </p:cNvPicPr>
          <p:nvPr/>
        </p:nvPicPr>
        <p:blipFill rotWithShape="1">
          <a:blip r:embed="rId2" cstate="print"/>
          <a:srcRect l="66154" t="15539" r="2000" b="50000"/>
          <a:stretch>
            <a:fillRect/>
          </a:stretch>
        </p:blipFill>
        <p:spPr>
          <a:xfrm>
            <a:off x="2161533" y="3640015"/>
            <a:ext cx="1213339" cy="1312985"/>
          </a:xfrm>
          <a:prstGeom prst="rect">
            <a:avLst/>
          </a:prstGeom>
        </p:spPr>
      </p:pic>
      <p:pic>
        <p:nvPicPr>
          <p:cNvPr id="2097171" name="Picture 27"/>
          <p:cNvPicPr>
            <a:picLocks noChangeAspect="1"/>
          </p:cNvPicPr>
          <p:nvPr/>
        </p:nvPicPr>
        <p:blipFill rotWithShape="1">
          <a:blip r:embed="rId2" cstate="print"/>
          <a:srcRect l="34154" t="50397" r="33231" b="10526"/>
          <a:stretch>
            <a:fillRect/>
          </a:stretch>
        </p:blipFill>
        <p:spPr>
          <a:xfrm>
            <a:off x="6324600" y="3886200"/>
            <a:ext cx="1339158" cy="1604463"/>
          </a:xfrm>
          <a:prstGeom prst="rect">
            <a:avLst/>
          </a:prstGeom>
        </p:spPr>
      </p:pic>
      <p:pic>
        <p:nvPicPr>
          <p:cNvPr id="2097172" name="Picture 28"/>
          <p:cNvPicPr>
            <a:picLocks noChangeAspect="1"/>
          </p:cNvPicPr>
          <p:nvPr/>
        </p:nvPicPr>
        <p:blipFill rotWithShape="1">
          <a:blip r:embed="rId2" cstate="print"/>
          <a:srcRect t="14154" r="65077" b="49231"/>
          <a:stretch>
            <a:fillRect/>
          </a:stretch>
        </p:blipFill>
        <p:spPr>
          <a:xfrm>
            <a:off x="4038600" y="3886200"/>
            <a:ext cx="1348866" cy="1414230"/>
          </a:xfrm>
          <a:prstGeom prst="rect">
            <a:avLst/>
          </a:prstGeom>
        </p:spPr>
      </p:pic>
      <p:sp>
        <p:nvSpPr>
          <p:cNvPr id="1048640" name="Oval 29"/>
          <p:cNvSpPr/>
          <p:nvPr/>
        </p:nvSpPr>
        <p:spPr>
          <a:xfrm>
            <a:off x="3429000" y="1524000"/>
            <a:ext cx="2133600" cy="990600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STARTER</a:t>
            </a:r>
          </a:p>
        </p:txBody>
      </p:sp>
      <p:sp>
        <p:nvSpPr>
          <p:cNvPr id="1048641" name="TextBox 30"/>
          <p:cNvSpPr txBox="1">
            <a:spLocks noChangeArrowheads="1"/>
          </p:cNvSpPr>
          <p:nvPr/>
        </p:nvSpPr>
        <p:spPr bwMode="auto">
          <a:xfrm>
            <a:off x="3657600" y="2057400"/>
            <a:ext cx="144783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     300,000</a:t>
            </a:r>
            <a:endParaRPr lang="en-US" altLang="en-US" sz="2000" b="1" dirty="0">
              <a:solidFill>
                <a:srgbClr val="BF113A"/>
              </a:solidFill>
            </a:endParaRPr>
          </a:p>
        </p:txBody>
      </p:sp>
      <p:pic>
        <p:nvPicPr>
          <p:cNvPr id="2097173" name="Picture Placeholder 13"/>
          <p:cNvPicPr>
            <a:picLocks noChangeAspect="1"/>
          </p:cNvPicPr>
          <p:nvPr/>
        </p:nvPicPr>
        <p:blipFill>
          <a:blip r:embed="rId3" cstate="print"/>
          <a:srcRect t="15318" b="15318"/>
          <a:stretch>
            <a:fillRect/>
          </a:stretch>
        </p:blipFill>
        <p:spPr>
          <a:xfrm>
            <a:off x="6934200" y="0"/>
            <a:ext cx="2209800" cy="1219200"/>
          </a:xfrm>
          <a:prstGeom prst="rect">
            <a:avLst/>
          </a:prstGeom>
        </p:spPr>
      </p:pic>
      <p:sp>
        <p:nvSpPr>
          <p:cNvPr id="1048642" name="TextBox 32"/>
          <p:cNvSpPr txBox="1"/>
          <p:nvPr/>
        </p:nvSpPr>
        <p:spPr>
          <a:xfrm>
            <a:off x="6781800" y="914400"/>
            <a:ext cx="2438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www.superlifeworld.com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5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5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45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45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45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45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 animBg="1"/>
      <p:bldP spid="1048633" grpId="0"/>
      <p:bldP spid="1048634" grpId="0" animBg="1"/>
      <p:bldP spid="1048635" grpId="0"/>
      <p:bldP spid="1048636" grpId="0" animBg="1"/>
      <p:bldP spid="1048637" grpId="0"/>
      <p:bldP spid="1048638" grpId="0" animBg="1"/>
      <p:bldP spid="10486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8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50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 useBgFill="1">
        <p:nvSpPr>
          <p:cNvPr id="104858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8586" name="Rectangle 8"/>
          <p:cNvSpPr/>
          <p:nvPr/>
        </p:nvSpPr>
        <p:spPr>
          <a:xfrm>
            <a:off x="-275156" y="187143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50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48587" name="Oval 9"/>
          <p:cNvSpPr/>
          <p:nvPr/>
        </p:nvSpPr>
        <p:spPr>
          <a:xfrm>
            <a:off x="17474388" y="8535424"/>
            <a:ext cx="1787773" cy="1187787"/>
          </a:xfrm>
          <a:prstGeom prst="ellipse">
            <a:avLst/>
          </a:prstGeom>
          <a:solidFill>
            <a:srgbClr val="C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$1100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SUPER</a:t>
            </a:r>
          </a:p>
        </p:txBody>
      </p:sp>
      <p:pic>
        <p:nvPicPr>
          <p:cNvPr id="2097154" name="Picture 10"/>
          <p:cNvPicPr>
            <a:picLocks noChangeAspect="1"/>
          </p:cNvPicPr>
          <p:nvPr/>
        </p:nvPicPr>
        <p:blipFill rotWithShape="1">
          <a:blip r:embed="rId2" cstate="print"/>
          <a:srcRect l="34154" t="50397" r="33231" b="10526"/>
          <a:stretch>
            <a:fillRect/>
          </a:stretch>
        </p:blipFill>
        <p:spPr>
          <a:xfrm>
            <a:off x="16055893" y="7957685"/>
            <a:ext cx="1619692" cy="1940574"/>
          </a:xfrm>
          <a:prstGeom prst="rect">
            <a:avLst/>
          </a:prstGeom>
        </p:spPr>
      </p:pic>
      <p:cxnSp>
        <p:nvCxnSpPr>
          <p:cNvPr id="3145728" name="Straight Arrow Connector 11"/>
          <p:cNvCxnSpPr>
            <a:cxnSpLocks/>
            <a:endCxn id="2097157" idx="0"/>
          </p:cNvCxnSpPr>
          <p:nvPr/>
        </p:nvCxnSpPr>
        <p:spPr>
          <a:xfrm>
            <a:off x="4648200" y="1828800"/>
            <a:ext cx="2345979" cy="2057400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48588" name="Shape 292"/>
          <p:cNvSpPr/>
          <p:nvPr/>
        </p:nvSpPr>
        <p:spPr>
          <a:xfrm>
            <a:off x="1137" y="8592"/>
            <a:ext cx="14088263" cy="57785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l">
              <a:defRPr sz="100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200" dirty="0">
                <a:solidFill>
                  <a:srgbClr val="2A3538"/>
                </a:solidFill>
                <a:latin typeface="+mn-lt"/>
              </a:rPr>
              <a:t>DIRECT SPONSOR</a:t>
            </a:r>
            <a:endParaRPr sz="3200" dirty="0">
              <a:solidFill>
                <a:srgbClr val="2A3538"/>
              </a:solidFill>
              <a:latin typeface="+mn-lt"/>
            </a:endParaRPr>
          </a:p>
        </p:txBody>
      </p:sp>
      <p:cxnSp>
        <p:nvCxnSpPr>
          <p:cNvPr id="3145729" name="Straight Arrow Connector 14"/>
          <p:cNvCxnSpPr>
            <a:cxnSpLocks/>
          </p:cNvCxnSpPr>
          <p:nvPr/>
        </p:nvCxnSpPr>
        <p:spPr>
          <a:xfrm flipH="1">
            <a:off x="2438402" y="1828800"/>
            <a:ext cx="2133598" cy="1905000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45730" name="Straight Arrow Connector 15"/>
          <p:cNvCxnSpPr>
            <a:cxnSpLocks/>
            <a:endCxn id="2097158" idx="0"/>
          </p:cNvCxnSpPr>
          <p:nvPr/>
        </p:nvCxnSpPr>
        <p:spPr>
          <a:xfrm>
            <a:off x="4572000" y="1828800"/>
            <a:ext cx="141033" cy="2057400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45731" name="Straight Arrow Connector 16"/>
          <p:cNvCxnSpPr>
            <a:cxnSpLocks/>
          </p:cNvCxnSpPr>
          <p:nvPr/>
        </p:nvCxnSpPr>
        <p:spPr>
          <a:xfrm flipH="1">
            <a:off x="1066800" y="1828800"/>
            <a:ext cx="3505200" cy="1143000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48589" name="Shape 293"/>
          <p:cNvSpPr/>
          <p:nvPr/>
        </p:nvSpPr>
        <p:spPr>
          <a:xfrm>
            <a:off x="45493" y="544195"/>
            <a:ext cx="2697707" cy="63500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en-US" sz="1800" b="1" dirty="0">
                <a:solidFill>
                  <a:srgbClr val="00B050"/>
                </a:solidFill>
              </a:rPr>
              <a:t>STAR PACKAGE – MAX 30% ON PP</a:t>
            </a:r>
            <a:endParaRPr sz="1800" b="1" dirty="0">
              <a:solidFill>
                <a:srgbClr val="00B050"/>
              </a:solidFill>
            </a:endParaRPr>
          </a:p>
        </p:txBody>
      </p:sp>
      <p:sp>
        <p:nvSpPr>
          <p:cNvPr id="1048590" name="Rectangle 18"/>
          <p:cNvSpPr/>
          <p:nvPr/>
        </p:nvSpPr>
        <p:spPr>
          <a:xfrm>
            <a:off x="3227528" y="10813478"/>
            <a:ext cx="2039385" cy="749626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$12.50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25%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PP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</p:txBody>
      </p:sp>
      <p:sp>
        <p:nvSpPr>
          <p:cNvPr id="1048591" name="Rectangle 19"/>
          <p:cNvSpPr/>
          <p:nvPr/>
        </p:nvSpPr>
        <p:spPr>
          <a:xfrm>
            <a:off x="7762791" y="10813478"/>
            <a:ext cx="2039385" cy="749626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$15.00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15% PP</a:t>
            </a:r>
          </a:p>
        </p:txBody>
      </p:sp>
      <p:sp>
        <p:nvSpPr>
          <p:cNvPr id="1048592" name="Rectangle 20"/>
          <p:cNvSpPr/>
          <p:nvPr/>
        </p:nvSpPr>
        <p:spPr>
          <a:xfrm>
            <a:off x="12263671" y="10813478"/>
            <a:ext cx="2039385" cy="749626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$30.00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7.5% PP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48593" name="Rectangle 21"/>
          <p:cNvSpPr/>
          <p:nvPr/>
        </p:nvSpPr>
        <p:spPr>
          <a:xfrm>
            <a:off x="16681504" y="10813478"/>
            <a:ext cx="2039385" cy="749626"/>
          </a:xfrm>
          <a:prstGeom prst="rect">
            <a:avLst/>
          </a:prstGeom>
          <a:solidFill>
            <a:srgbClr val="C00000"/>
          </a:solidFill>
          <a:ln w="12700" cap="flat">
            <a:solidFill>
              <a:srgbClr val="C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$40.00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4% PP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2097155" name="Picture 22"/>
          <p:cNvPicPr>
            <a:picLocks noChangeAspect="1"/>
          </p:cNvPicPr>
          <p:nvPr/>
        </p:nvPicPr>
        <p:blipFill rotWithShape="1">
          <a:blip r:embed="rId2" cstate="print"/>
          <a:srcRect l="67231" t="52000" r="3230" b="13231"/>
          <a:stretch>
            <a:fillRect/>
          </a:stretch>
        </p:blipFill>
        <p:spPr>
          <a:xfrm>
            <a:off x="0" y="2819400"/>
            <a:ext cx="1278664" cy="1505094"/>
          </a:xfrm>
          <a:prstGeom prst="rect">
            <a:avLst/>
          </a:prstGeom>
        </p:spPr>
      </p:pic>
      <p:sp>
        <p:nvSpPr>
          <p:cNvPr id="1048594" name="Rectangle 23"/>
          <p:cNvSpPr/>
          <p:nvPr/>
        </p:nvSpPr>
        <p:spPr>
          <a:xfrm>
            <a:off x="-152400" y="4267200"/>
            <a:ext cx="1524000" cy="685800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UGX 60,000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Helvetica Light"/>
              </a:rPr>
              <a:t>%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PP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</p:txBody>
      </p:sp>
      <p:sp>
        <p:nvSpPr>
          <p:cNvPr id="1048595" name="TextBox 24"/>
          <p:cNvSpPr txBox="1">
            <a:spLocks noChangeArrowheads="1"/>
          </p:cNvSpPr>
          <p:nvPr/>
        </p:nvSpPr>
        <p:spPr bwMode="auto">
          <a:xfrm>
            <a:off x="776624" y="3124200"/>
            <a:ext cx="1737976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STARTER</a:t>
            </a:r>
          </a:p>
          <a:p>
            <a:pPr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UGX 300,000</a:t>
            </a:r>
          </a:p>
          <a:p>
            <a:pPr eaLnBrk="1" hangingPunct="1"/>
            <a:endParaRPr lang="en-US" altLang="en-US" sz="2000" b="1" dirty="0"/>
          </a:p>
        </p:txBody>
      </p:sp>
      <p:sp>
        <p:nvSpPr>
          <p:cNvPr id="1048596" name="Rectangle 25"/>
          <p:cNvSpPr/>
          <p:nvPr/>
        </p:nvSpPr>
        <p:spPr>
          <a:xfrm>
            <a:off x="1981200" y="4953000"/>
            <a:ext cx="1676400" cy="685800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UGX120,000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Helvetica Light"/>
              </a:rPr>
              <a:t>%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PP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</p:txBody>
      </p:sp>
      <p:sp>
        <p:nvSpPr>
          <p:cNvPr id="1048597" name="TextBox 26"/>
          <p:cNvSpPr txBox="1">
            <a:spLocks noChangeArrowheads="1"/>
          </p:cNvSpPr>
          <p:nvPr/>
        </p:nvSpPr>
        <p:spPr bwMode="auto">
          <a:xfrm>
            <a:off x="2895600" y="4191000"/>
            <a:ext cx="1737976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STAR</a:t>
            </a:r>
          </a:p>
          <a:p>
            <a:pPr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UGX 500,000</a:t>
            </a:r>
          </a:p>
        </p:txBody>
      </p:sp>
      <p:sp>
        <p:nvSpPr>
          <p:cNvPr id="1048598" name="Rectangle 27"/>
          <p:cNvSpPr/>
          <p:nvPr/>
        </p:nvSpPr>
        <p:spPr>
          <a:xfrm>
            <a:off x="3886200" y="5257800"/>
            <a:ext cx="1752600" cy="685800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Helvetica Light"/>
              </a:rPr>
              <a:t>UGX 240,000
15%PP</a:t>
            </a:r>
          </a:p>
        </p:txBody>
      </p:sp>
      <p:sp>
        <p:nvSpPr>
          <p:cNvPr id="1048599" name="TextBox 28"/>
          <p:cNvSpPr txBox="1">
            <a:spLocks noChangeArrowheads="1"/>
          </p:cNvSpPr>
          <p:nvPr/>
        </p:nvSpPr>
        <p:spPr bwMode="auto">
          <a:xfrm>
            <a:off x="4953000" y="4419600"/>
            <a:ext cx="1951175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SUPREME</a:t>
            </a:r>
          </a:p>
          <a:p>
            <a:pPr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UGX 1,860,000</a:t>
            </a:r>
          </a:p>
          <a:p>
            <a:pPr eaLnBrk="1" hangingPunct="1"/>
            <a:endParaRPr lang="en-US" altLang="en-US" sz="2000" b="1" dirty="0"/>
          </a:p>
        </p:txBody>
      </p:sp>
      <p:sp>
        <p:nvSpPr>
          <p:cNvPr id="1048600" name="Rectangle 29"/>
          <p:cNvSpPr/>
          <p:nvPr/>
        </p:nvSpPr>
        <p:spPr>
          <a:xfrm>
            <a:off x="6172200" y="5334000"/>
            <a:ext cx="1828800" cy="685800"/>
          </a:xfrm>
          <a:prstGeom prst="rect">
            <a:avLst/>
          </a:prstGeom>
          <a:solidFill>
            <a:srgbClr val="BF113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UGX 320,000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Helvetica Light"/>
              </a:rPr>
              <a:t>%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PP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</p:txBody>
      </p:sp>
      <p:sp>
        <p:nvSpPr>
          <p:cNvPr id="1048601" name="TextBox 30"/>
          <p:cNvSpPr txBox="1">
            <a:spLocks noChangeArrowheads="1"/>
          </p:cNvSpPr>
          <p:nvPr/>
        </p:nvSpPr>
        <p:spPr bwMode="auto">
          <a:xfrm>
            <a:off x="7086600" y="4419600"/>
            <a:ext cx="1951175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SUPER</a:t>
            </a:r>
          </a:p>
          <a:p>
            <a:pPr algn="ctr"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UGX 4,700,000</a:t>
            </a:r>
          </a:p>
          <a:p>
            <a:pPr eaLnBrk="1" hangingPunct="1"/>
            <a:endParaRPr lang="en-US" altLang="en-US" sz="2000" b="1" dirty="0"/>
          </a:p>
        </p:txBody>
      </p:sp>
      <p:pic>
        <p:nvPicPr>
          <p:cNvPr id="2097156" name="Picture 31"/>
          <p:cNvPicPr>
            <a:picLocks noChangeAspect="1"/>
          </p:cNvPicPr>
          <p:nvPr/>
        </p:nvPicPr>
        <p:blipFill rotWithShape="1">
          <a:blip r:embed="rId2" cstate="print"/>
          <a:srcRect l="66154" t="15539" r="2000" b="50000"/>
          <a:stretch>
            <a:fillRect/>
          </a:stretch>
        </p:blipFill>
        <p:spPr>
          <a:xfrm>
            <a:off x="1981200" y="3657600"/>
            <a:ext cx="1213339" cy="1312985"/>
          </a:xfrm>
          <a:prstGeom prst="rect">
            <a:avLst/>
          </a:prstGeom>
        </p:spPr>
      </p:pic>
      <p:pic>
        <p:nvPicPr>
          <p:cNvPr id="2097157" name="Picture 32"/>
          <p:cNvPicPr>
            <a:picLocks noChangeAspect="1"/>
          </p:cNvPicPr>
          <p:nvPr/>
        </p:nvPicPr>
        <p:blipFill rotWithShape="1">
          <a:blip r:embed="rId2" cstate="print"/>
          <a:srcRect l="34154" t="50397" r="33231" b="10526"/>
          <a:stretch>
            <a:fillRect/>
          </a:stretch>
        </p:blipFill>
        <p:spPr>
          <a:xfrm>
            <a:off x="6324600" y="3886200"/>
            <a:ext cx="1339158" cy="1604463"/>
          </a:xfrm>
          <a:prstGeom prst="rect">
            <a:avLst/>
          </a:prstGeom>
        </p:spPr>
      </p:pic>
      <p:pic>
        <p:nvPicPr>
          <p:cNvPr id="2097158" name="Picture 33"/>
          <p:cNvPicPr>
            <a:picLocks noChangeAspect="1"/>
          </p:cNvPicPr>
          <p:nvPr/>
        </p:nvPicPr>
        <p:blipFill rotWithShape="1">
          <a:blip r:embed="rId2" cstate="print"/>
          <a:srcRect t="14154" r="65077" b="49231"/>
          <a:stretch>
            <a:fillRect/>
          </a:stretch>
        </p:blipFill>
        <p:spPr>
          <a:xfrm>
            <a:off x="4038600" y="3886200"/>
            <a:ext cx="1348866" cy="1414230"/>
          </a:xfrm>
          <a:prstGeom prst="rect">
            <a:avLst/>
          </a:prstGeom>
        </p:spPr>
      </p:pic>
      <p:sp>
        <p:nvSpPr>
          <p:cNvPr id="1048602" name="Oval 34"/>
          <p:cNvSpPr/>
          <p:nvPr/>
        </p:nvSpPr>
        <p:spPr>
          <a:xfrm>
            <a:off x="3429000" y="1524000"/>
            <a:ext cx="2133600" cy="990600"/>
          </a:xfrm>
          <a:prstGeom prst="ellipse">
            <a:avLst/>
          </a:prstGeom>
          <a:solidFill>
            <a:srgbClr val="00B05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STAR</a:t>
            </a:r>
          </a:p>
        </p:txBody>
      </p:sp>
      <p:sp>
        <p:nvSpPr>
          <p:cNvPr id="1048603" name="TextBox 35"/>
          <p:cNvSpPr txBox="1">
            <a:spLocks noChangeArrowheads="1"/>
          </p:cNvSpPr>
          <p:nvPr/>
        </p:nvSpPr>
        <p:spPr bwMode="auto">
          <a:xfrm>
            <a:off x="3657600" y="2111514"/>
            <a:ext cx="1737976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UGX 500,000</a:t>
            </a:r>
          </a:p>
          <a:p>
            <a:pPr eaLnBrk="1" hangingPunct="1"/>
            <a:endParaRPr lang="en-US" altLang="en-US" sz="2000" b="1" dirty="0">
              <a:solidFill>
                <a:srgbClr val="BF113A"/>
              </a:solidFill>
            </a:endParaRPr>
          </a:p>
        </p:txBody>
      </p:sp>
      <p:pic>
        <p:nvPicPr>
          <p:cNvPr id="2097159" name="Picture Placeholder 13"/>
          <p:cNvPicPr>
            <a:picLocks noChangeAspect="1"/>
          </p:cNvPicPr>
          <p:nvPr/>
        </p:nvPicPr>
        <p:blipFill>
          <a:blip r:embed="rId3" cstate="print"/>
          <a:srcRect t="15318" b="15318"/>
          <a:stretch>
            <a:fillRect/>
          </a:stretch>
        </p:blipFill>
        <p:spPr>
          <a:xfrm>
            <a:off x="6934200" y="0"/>
            <a:ext cx="2209800" cy="1219200"/>
          </a:xfrm>
          <a:prstGeom prst="rect">
            <a:avLst/>
          </a:prstGeom>
        </p:spPr>
      </p:pic>
      <p:sp>
        <p:nvSpPr>
          <p:cNvPr id="1048604" name="TextBox 37"/>
          <p:cNvSpPr txBox="1"/>
          <p:nvPr/>
        </p:nvSpPr>
        <p:spPr>
          <a:xfrm>
            <a:off x="6781800" y="914400"/>
            <a:ext cx="2438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www.superlifeworld.com</a:t>
            </a:r>
          </a:p>
        </p:txBody>
      </p:sp>
      <p:pic>
        <p:nvPicPr>
          <p:cNvPr id="2097160" name="Picture 38"/>
          <p:cNvPicPr>
            <a:picLocks noChangeAspect="1"/>
          </p:cNvPicPr>
          <p:nvPr/>
        </p:nvPicPr>
        <p:blipFill rotWithShape="1">
          <a:blip r:embed="rId2" cstate="print"/>
          <a:srcRect l="66154" t="15539" r="2000" b="50000"/>
          <a:stretch>
            <a:fillRect/>
          </a:stretch>
        </p:blipFill>
        <p:spPr>
          <a:xfrm>
            <a:off x="3657600" y="228600"/>
            <a:ext cx="1746739" cy="1560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4" grpId="0" animBg="1"/>
      <p:bldP spid="1048595" grpId="0"/>
      <p:bldP spid="1048596" grpId="0" animBg="1"/>
      <p:bldP spid="1048597" grpId="0"/>
      <p:bldP spid="1048598" grpId="0" animBg="1"/>
      <p:bldP spid="1048599" grpId="0"/>
      <p:bldP spid="1048600" grpId="0" animBg="1"/>
      <p:bldP spid="104860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05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50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 useBgFill="1">
        <p:nvSpPr>
          <p:cNvPr id="1048606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8607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50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3145732" name="Straight Arrow Connector 7"/>
          <p:cNvCxnSpPr>
            <a:cxnSpLocks/>
            <a:endCxn id="2097163" idx="0"/>
          </p:cNvCxnSpPr>
          <p:nvPr/>
        </p:nvCxnSpPr>
        <p:spPr>
          <a:xfrm>
            <a:off x="4648200" y="1828800"/>
            <a:ext cx="2345979" cy="2057400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48608" name="Shape 292"/>
          <p:cNvSpPr/>
          <p:nvPr/>
        </p:nvSpPr>
        <p:spPr>
          <a:xfrm>
            <a:off x="1137" y="8592"/>
            <a:ext cx="14088263" cy="57785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l">
              <a:defRPr sz="100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200" dirty="0">
                <a:solidFill>
                  <a:srgbClr val="2A3538"/>
                </a:solidFill>
                <a:latin typeface="+mn-lt"/>
              </a:rPr>
              <a:t>DIRECT SPONSOR</a:t>
            </a:r>
            <a:endParaRPr sz="3200" dirty="0">
              <a:solidFill>
                <a:srgbClr val="2A3538"/>
              </a:solidFill>
              <a:latin typeface="+mn-lt"/>
            </a:endParaRPr>
          </a:p>
        </p:txBody>
      </p:sp>
      <p:cxnSp>
        <p:nvCxnSpPr>
          <p:cNvPr id="3145733" name="Straight Arrow Connector 10"/>
          <p:cNvCxnSpPr>
            <a:cxnSpLocks/>
          </p:cNvCxnSpPr>
          <p:nvPr/>
        </p:nvCxnSpPr>
        <p:spPr>
          <a:xfrm flipH="1">
            <a:off x="2804462" y="1828800"/>
            <a:ext cx="1767538" cy="1874218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45734" name="Straight Arrow Connector 11"/>
          <p:cNvCxnSpPr>
            <a:cxnSpLocks/>
            <a:endCxn id="2097164" idx="0"/>
          </p:cNvCxnSpPr>
          <p:nvPr/>
        </p:nvCxnSpPr>
        <p:spPr>
          <a:xfrm>
            <a:off x="4572000" y="1828800"/>
            <a:ext cx="141033" cy="2057400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45735" name="Straight Arrow Connector 12"/>
          <p:cNvCxnSpPr>
            <a:cxnSpLocks/>
          </p:cNvCxnSpPr>
          <p:nvPr/>
        </p:nvCxnSpPr>
        <p:spPr>
          <a:xfrm flipH="1">
            <a:off x="1104900" y="1506255"/>
            <a:ext cx="3429000" cy="1524000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48609" name="Shape 293"/>
          <p:cNvSpPr/>
          <p:nvPr/>
        </p:nvSpPr>
        <p:spPr>
          <a:xfrm>
            <a:off x="45493" y="544195"/>
            <a:ext cx="2697707" cy="63500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en-US" sz="1800" b="1" dirty="0">
                <a:solidFill>
                  <a:schemeClr val="tx2"/>
                </a:solidFill>
              </a:rPr>
              <a:t>SUPREME PACKAGE – </a:t>
            </a:r>
            <a:r>
              <a:rPr lang="en-US" sz="1800" b="1" dirty="0">
                <a:solidFill>
                  <a:srgbClr val="00B050"/>
                </a:solidFill>
              </a:rPr>
              <a:t>MAX 35% ON PP</a:t>
            </a:r>
            <a:endParaRPr sz="1800" b="1" dirty="0">
              <a:solidFill>
                <a:srgbClr val="00B050"/>
              </a:solidFill>
            </a:endParaRPr>
          </a:p>
        </p:txBody>
      </p:sp>
      <p:sp>
        <p:nvSpPr>
          <p:cNvPr id="1048610" name="Rectangle 16"/>
          <p:cNvSpPr/>
          <p:nvPr/>
        </p:nvSpPr>
        <p:spPr>
          <a:xfrm>
            <a:off x="12263671" y="10813478"/>
            <a:ext cx="2039385" cy="749626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$30.00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7.5% PP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48611" name="Rectangle 17"/>
          <p:cNvSpPr/>
          <p:nvPr/>
        </p:nvSpPr>
        <p:spPr>
          <a:xfrm>
            <a:off x="16681504" y="10813478"/>
            <a:ext cx="2039385" cy="749626"/>
          </a:xfrm>
          <a:prstGeom prst="rect">
            <a:avLst/>
          </a:prstGeom>
          <a:solidFill>
            <a:srgbClr val="C00000"/>
          </a:solidFill>
          <a:ln w="12700" cap="flat">
            <a:solidFill>
              <a:srgbClr val="C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$40.00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4% PP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2097161" name="Picture 18"/>
          <p:cNvPicPr>
            <a:picLocks noChangeAspect="1"/>
          </p:cNvPicPr>
          <p:nvPr/>
        </p:nvPicPr>
        <p:blipFill rotWithShape="1">
          <a:blip r:embed="rId2" cstate="print"/>
          <a:srcRect l="67231" t="52000" r="3230" b="13231"/>
          <a:stretch>
            <a:fillRect/>
          </a:stretch>
        </p:blipFill>
        <p:spPr>
          <a:xfrm>
            <a:off x="158579" y="2587247"/>
            <a:ext cx="1278664" cy="1505094"/>
          </a:xfrm>
          <a:prstGeom prst="rect">
            <a:avLst/>
          </a:prstGeom>
        </p:spPr>
      </p:pic>
      <p:sp>
        <p:nvSpPr>
          <p:cNvPr id="1048612" name="Rectangle 19"/>
          <p:cNvSpPr/>
          <p:nvPr/>
        </p:nvSpPr>
        <p:spPr>
          <a:xfrm>
            <a:off x="175134" y="4314092"/>
            <a:ext cx="1524000" cy="685800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UGX 60,000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Helvetica Light"/>
              </a:rPr>
              <a:t>%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PP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</p:txBody>
      </p:sp>
      <p:sp>
        <p:nvSpPr>
          <p:cNvPr id="1048613" name="TextBox 20"/>
          <p:cNvSpPr txBox="1">
            <a:spLocks noChangeArrowheads="1"/>
          </p:cNvSpPr>
          <p:nvPr/>
        </p:nvSpPr>
        <p:spPr bwMode="auto">
          <a:xfrm>
            <a:off x="990286" y="3030255"/>
            <a:ext cx="1737976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STARTER</a:t>
            </a:r>
          </a:p>
          <a:p>
            <a:pPr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UGX 300,000</a:t>
            </a:r>
          </a:p>
          <a:p>
            <a:pPr eaLnBrk="1" hangingPunct="1"/>
            <a:endParaRPr lang="en-US" altLang="en-US" sz="2000" b="1" dirty="0"/>
          </a:p>
        </p:txBody>
      </p:sp>
      <p:sp>
        <p:nvSpPr>
          <p:cNvPr id="1048614" name="Rectangle 21"/>
          <p:cNvSpPr/>
          <p:nvPr/>
        </p:nvSpPr>
        <p:spPr>
          <a:xfrm>
            <a:off x="1981200" y="4953000"/>
            <a:ext cx="1676400" cy="685800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UGX120,000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Helvetica Light"/>
              </a:rPr>
              <a:t>%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PP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</p:txBody>
      </p:sp>
      <p:sp>
        <p:nvSpPr>
          <p:cNvPr id="1048615" name="TextBox 22"/>
          <p:cNvSpPr txBox="1">
            <a:spLocks noChangeArrowheads="1"/>
          </p:cNvSpPr>
          <p:nvPr/>
        </p:nvSpPr>
        <p:spPr bwMode="auto">
          <a:xfrm>
            <a:off x="2895600" y="4191000"/>
            <a:ext cx="1737976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STAR</a:t>
            </a:r>
          </a:p>
          <a:p>
            <a:pPr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UGX 500,000</a:t>
            </a:r>
          </a:p>
        </p:txBody>
      </p:sp>
      <p:sp>
        <p:nvSpPr>
          <p:cNvPr id="1048616" name="Rectangle 23"/>
          <p:cNvSpPr/>
          <p:nvPr/>
        </p:nvSpPr>
        <p:spPr>
          <a:xfrm>
            <a:off x="3886200" y="5257800"/>
            <a:ext cx="1752600" cy="685800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UGX 560,000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Helvetica Light"/>
              </a:rPr>
              <a:t>5%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PP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</p:txBody>
      </p:sp>
      <p:sp>
        <p:nvSpPr>
          <p:cNvPr id="1048617" name="TextBox 24"/>
          <p:cNvSpPr txBox="1">
            <a:spLocks noChangeArrowheads="1"/>
          </p:cNvSpPr>
          <p:nvPr/>
        </p:nvSpPr>
        <p:spPr bwMode="auto">
          <a:xfrm>
            <a:off x="4953000" y="4419600"/>
            <a:ext cx="1951175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SUPREME</a:t>
            </a:r>
          </a:p>
          <a:p>
            <a:pPr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UGX 1,860,000</a:t>
            </a:r>
          </a:p>
          <a:p>
            <a:pPr eaLnBrk="1" hangingPunct="1"/>
            <a:endParaRPr lang="en-US" altLang="en-US" sz="2000" b="1" dirty="0"/>
          </a:p>
        </p:txBody>
      </p:sp>
      <p:sp>
        <p:nvSpPr>
          <p:cNvPr id="1048618" name="Rectangle 25"/>
          <p:cNvSpPr/>
          <p:nvPr/>
        </p:nvSpPr>
        <p:spPr>
          <a:xfrm>
            <a:off x="6172200" y="5334000"/>
            <a:ext cx="1828800" cy="685800"/>
          </a:xfrm>
          <a:prstGeom prst="rect">
            <a:avLst/>
          </a:prstGeom>
          <a:solidFill>
            <a:srgbClr val="BF113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UGX 640,000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Helvetica Light"/>
              </a:rPr>
              <a:t>%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PP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</p:txBody>
      </p:sp>
      <p:sp>
        <p:nvSpPr>
          <p:cNvPr id="1048619" name="TextBox 26"/>
          <p:cNvSpPr txBox="1">
            <a:spLocks noChangeArrowheads="1"/>
          </p:cNvSpPr>
          <p:nvPr/>
        </p:nvSpPr>
        <p:spPr bwMode="auto">
          <a:xfrm>
            <a:off x="7086600" y="4419600"/>
            <a:ext cx="1951175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SUPER</a:t>
            </a:r>
          </a:p>
          <a:p>
            <a:pPr algn="ctr"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UGX 4,700,000</a:t>
            </a:r>
          </a:p>
          <a:p>
            <a:pPr eaLnBrk="1" hangingPunct="1"/>
            <a:endParaRPr lang="en-US" altLang="en-US" sz="2000" b="1" dirty="0"/>
          </a:p>
        </p:txBody>
      </p:sp>
      <p:pic>
        <p:nvPicPr>
          <p:cNvPr id="2097162" name="Picture 27"/>
          <p:cNvPicPr>
            <a:picLocks noChangeAspect="1"/>
          </p:cNvPicPr>
          <p:nvPr/>
        </p:nvPicPr>
        <p:blipFill rotWithShape="1">
          <a:blip r:embed="rId2" cstate="print"/>
          <a:srcRect l="66154" t="15539" r="2000" b="50000"/>
          <a:stretch>
            <a:fillRect/>
          </a:stretch>
        </p:blipFill>
        <p:spPr>
          <a:xfrm>
            <a:off x="1981200" y="3657600"/>
            <a:ext cx="1213339" cy="1312985"/>
          </a:xfrm>
          <a:prstGeom prst="rect">
            <a:avLst/>
          </a:prstGeom>
        </p:spPr>
      </p:pic>
      <p:pic>
        <p:nvPicPr>
          <p:cNvPr id="2097163" name="Picture 28"/>
          <p:cNvPicPr>
            <a:picLocks noChangeAspect="1"/>
          </p:cNvPicPr>
          <p:nvPr/>
        </p:nvPicPr>
        <p:blipFill rotWithShape="1">
          <a:blip r:embed="rId2" cstate="print"/>
          <a:srcRect l="34154" t="50397" r="33231" b="10526"/>
          <a:stretch>
            <a:fillRect/>
          </a:stretch>
        </p:blipFill>
        <p:spPr>
          <a:xfrm>
            <a:off x="6324600" y="3886200"/>
            <a:ext cx="1339158" cy="1604463"/>
          </a:xfrm>
          <a:prstGeom prst="rect">
            <a:avLst/>
          </a:prstGeom>
        </p:spPr>
      </p:pic>
      <p:pic>
        <p:nvPicPr>
          <p:cNvPr id="2097164" name="Picture 29"/>
          <p:cNvPicPr>
            <a:picLocks noChangeAspect="1"/>
          </p:cNvPicPr>
          <p:nvPr/>
        </p:nvPicPr>
        <p:blipFill rotWithShape="1">
          <a:blip r:embed="rId2" cstate="print"/>
          <a:srcRect t="14154" r="65077" b="49231"/>
          <a:stretch>
            <a:fillRect/>
          </a:stretch>
        </p:blipFill>
        <p:spPr>
          <a:xfrm>
            <a:off x="4038600" y="3886200"/>
            <a:ext cx="1348866" cy="1414230"/>
          </a:xfrm>
          <a:prstGeom prst="rect">
            <a:avLst/>
          </a:prstGeom>
        </p:spPr>
      </p:pic>
      <p:sp>
        <p:nvSpPr>
          <p:cNvPr id="1048620" name="Oval 30"/>
          <p:cNvSpPr/>
          <p:nvPr/>
        </p:nvSpPr>
        <p:spPr>
          <a:xfrm>
            <a:off x="3429000" y="1524000"/>
            <a:ext cx="2133600" cy="990600"/>
          </a:xfrm>
          <a:prstGeom prst="ellipse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SUPREME</a:t>
            </a:r>
          </a:p>
        </p:txBody>
      </p:sp>
      <p:sp>
        <p:nvSpPr>
          <p:cNvPr id="1048621" name="TextBox 31"/>
          <p:cNvSpPr txBox="1">
            <a:spLocks noChangeArrowheads="1"/>
          </p:cNvSpPr>
          <p:nvPr/>
        </p:nvSpPr>
        <p:spPr bwMode="auto">
          <a:xfrm>
            <a:off x="3429000" y="2057400"/>
            <a:ext cx="20574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UGX1,860,000</a:t>
            </a:r>
          </a:p>
          <a:p>
            <a:pPr eaLnBrk="1" hangingPunct="1"/>
            <a:endParaRPr lang="en-US" altLang="en-US" sz="2000" b="1" dirty="0">
              <a:solidFill>
                <a:srgbClr val="BF113A"/>
              </a:solidFill>
            </a:endParaRPr>
          </a:p>
        </p:txBody>
      </p:sp>
      <p:pic>
        <p:nvPicPr>
          <p:cNvPr id="2097165" name="Picture Placeholder 13"/>
          <p:cNvPicPr>
            <a:picLocks noChangeAspect="1"/>
          </p:cNvPicPr>
          <p:nvPr/>
        </p:nvPicPr>
        <p:blipFill>
          <a:blip r:embed="rId3" cstate="print"/>
          <a:srcRect t="15318" b="15318"/>
          <a:stretch>
            <a:fillRect/>
          </a:stretch>
        </p:blipFill>
        <p:spPr>
          <a:xfrm>
            <a:off x="6934200" y="0"/>
            <a:ext cx="2209800" cy="1219200"/>
          </a:xfrm>
          <a:prstGeom prst="rect">
            <a:avLst/>
          </a:prstGeom>
        </p:spPr>
      </p:pic>
      <p:sp>
        <p:nvSpPr>
          <p:cNvPr id="1048622" name="TextBox 33"/>
          <p:cNvSpPr txBox="1"/>
          <p:nvPr/>
        </p:nvSpPr>
        <p:spPr>
          <a:xfrm>
            <a:off x="6781800" y="914400"/>
            <a:ext cx="2438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www.superlifeworld.com</a:t>
            </a:r>
          </a:p>
        </p:txBody>
      </p:sp>
      <p:pic>
        <p:nvPicPr>
          <p:cNvPr id="2097166" name="Picture 34"/>
          <p:cNvPicPr>
            <a:picLocks noChangeAspect="1"/>
          </p:cNvPicPr>
          <p:nvPr/>
        </p:nvPicPr>
        <p:blipFill rotWithShape="1">
          <a:blip r:embed="rId2" cstate="print"/>
          <a:srcRect t="14154" r="65077" b="49231"/>
          <a:stretch>
            <a:fillRect/>
          </a:stretch>
        </p:blipFill>
        <p:spPr>
          <a:xfrm>
            <a:off x="3429000" y="338370"/>
            <a:ext cx="1882266" cy="1414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 animBg="1"/>
      <p:bldP spid="1048613" grpId="0"/>
      <p:bldP spid="1048614" grpId="0" animBg="1"/>
      <p:bldP spid="1048615" grpId="0"/>
      <p:bldP spid="1048616" grpId="0" animBg="1"/>
      <p:bldP spid="1048617" grpId="0"/>
      <p:bldP spid="1048618" grpId="0" animBg="1"/>
      <p:bldP spid="10486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717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50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 useBgFill="1">
        <p:nvSpPr>
          <p:cNvPr id="1048718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8719" name="Rectangle 3"/>
          <p:cNvSpPr/>
          <p:nvPr/>
        </p:nvSpPr>
        <p:spPr>
          <a:xfrm>
            <a:off x="38100" y="-196766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50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3145759" name="Straight Arrow Connector 4"/>
          <p:cNvCxnSpPr>
            <a:cxnSpLocks/>
            <a:endCxn id="2097187" idx="0"/>
          </p:cNvCxnSpPr>
          <p:nvPr/>
        </p:nvCxnSpPr>
        <p:spPr>
          <a:xfrm>
            <a:off x="4648200" y="1828800"/>
            <a:ext cx="2345979" cy="2057400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48720" name="Shape 292"/>
          <p:cNvSpPr/>
          <p:nvPr/>
        </p:nvSpPr>
        <p:spPr>
          <a:xfrm>
            <a:off x="1137" y="8592"/>
            <a:ext cx="14088263" cy="57785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l">
              <a:defRPr sz="100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200" dirty="0">
                <a:solidFill>
                  <a:srgbClr val="2A3538"/>
                </a:solidFill>
                <a:latin typeface="+mn-lt"/>
              </a:rPr>
              <a:t>DIRECT SPONSOR</a:t>
            </a:r>
            <a:endParaRPr sz="3200" dirty="0">
              <a:solidFill>
                <a:srgbClr val="2A3538"/>
              </a:solidFill>
              <a:latin typeface="+mn-lt"/>
            </a:endParaRPr>
          </a:p>
        </p:txBody>
      </p:sp>
      <p:cxnSp>
        <p:nvCxnSpPr>
          <p:cNvPr id="3145760" name="Straight Arrow Connector 6"/>
          <p:cNvCxnSpPr>
            <a:cxnSpLocks/>
          </p:cNvCxnSpPr>
          <p:nvPr/>
        </p:nvCxnSpPr>
        <p:spPr>
          <a:xfrm flipH="1">
            <a:off x="2895600" y="1828800"/>
            <a:ext cx="1676400" cy="1860634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45761" name="Straight Arrow Connector 7"/>
          <p:cNvCxnSpPr>
            <a:cxnSpLocks/>
            <a:endCxn id="2097188" idx="0"/>
          </p:cNvCxnSpPr>
          <p:nvPr/>
        </p:nvCxnSpPr>
        <p:spPr>
          <a:xfrm>
            <a:off x="4572000" y="1828800"/>
            <a:ext cx="141033" cy="2057400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45762" name="Straight Arrow Connector 8"/>
          <p:cNvCxnSpPr>
            <a:cxnSpLocks/>
          </p:cNvCxnSpPr>
          <p:nvPr/>
        </p:nvCxnSpPr>
        <p:spPr>
          <a:xfrm flipH="1">
            <a:off x="1066800" y="1828800"/>
            <a:ext cx="3505201" cy="1041737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48721" name="Shape 293"/>
          <p:cNvSpPr/>
          <p:nvPr/>
        </p:nvSpPr>
        <p:spPr>
          <a:xfrm>
            <a:off x="45493" y="544195"/>
            <a:ext cx="2697707" cy="63500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en-US" sz="1800" b="1" dirty="0">
                <a:solidFill>
                  <a:srgbClr val="C00000"/>
                </a:solidFill>
              </a:rPr>
              <a:t>SUPER PACKAGE – </a:t>
            </a:r>
            <a:r>
              <a:rPr lang="en-US" sz="1800" b="1" dirty="0">
                <a:solidFill>
                  <a:srgbClr val="00B050"/>
                </a:solidFill>
              </a:rPr>
              <a:t>MAX 35% ON PP</a:t>
            </a:r>
            <a:endParaRPr sz="1800" b="1" dirty="0">
              <a:solidFill>
                <a:srgbClr val="00B050"/>
              </a:solidFill>
            </a:endParaRPr>
          </a:p>
        </p:txBody>
      </p:sp>
      <p:sp>
        <p:nvSpPr>
          <p:cNvPr id="1048722" name="Rectangle 13"/>
          <p:cNvSpPr/>
          <p:nvPr/>
        </p:nvSpPr>
        <p:spPr>
          <a:xfrm>
            <a:off x="16681504" y="10813478"/>
            <a:ext cx="2039385" cy="749626"/>
          </a:xfrm>
          <a:prstGeom prst="rect">
            <a:avLst/>
          </a:prstGeom>
          <a:solidFill>
            <a:srgbClr val="C00000"/>
          </a:solidFill>
          <a:ln w="12700" cap="flat">
            <a:solidFill>
              <a:srgbClr val="C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$40.00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4% PP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2097185" name="Picture 14"/>
          <p:cNvPicPr>
            <a:picLocks noChangeAspect="1"/>
          </p:cNvPicPr>
          <p:nvPr/>
        </p:nvPicPr>
        <p:blipFill rotWithShape="1">
          <a:blip r:embed="rId2" cstate="print"/>
          <a:srcRect l="67231" t="52000" r="3230" b="13231"/>
          <a:stretch>
            <a:fillRect/>
          </a:stretch>
        </p:blipFill>
        <p:spPr>
          <a:xfrm>
            <a:off x="109157" y="2755177"/>
            <a:ext cx="1278664" cy="1505094"/>
          </a:xfrm>
          <a:prstGeom prst="rect">
            <a:avLst/>
          </a:prstGeom>
        </p:spPr>
      </p:pic>
      <p:sp>
        <p:nvSpPr>
          <p:cNvPr id="1048723" name="Rectangle 15"/>
          <p:cNvSpPr/>
          <p:nvPr/>
        </p:nvSpPr>
        <p:spPr>
          <a:xfrm>
            <a:off x="152400" y="4114800"/>
            <a:ext cx="1524000" cy="685800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UGX 60,000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Helvetica Light"/>
              </a:rPr>
              <a:t>%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PP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</p:txBody>
      </p:sp>
      <p:sp>
        <p:nvSpPr>
          <p:cNvPr id="1048724" name="TextBox 16"/>
          <p:cNvSpPr txBox="1">
            <a:spLocks noChangeArrowheads="1"/>
          </p:cNvSpPr>
          <p:nvPr/>
        </p:nvSpPr>
        <p:spPr bwMode="auto">
          <a:xfrm>
            <a:off x="987400" y="3048000"/>
            <a:ext cx="1737976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STARTER</a:t>
            </a:r>
          </a:p>
          <a:p>
            <a:pPr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UGX 300,000</a:t>
            </a:r>
          </a:p>
          <a:p>
            <a:pPr eaLnBrk="1" hangingPunct="1"/>
            <a:endParaRPr lang="en-US" altLang="en-US" sz="2000" b="1" dirty="0"/>
          </a:p>
        </p:txBody>
      </p:sp>
      <p:sp>
        <p:nvSpPr>
          <p:cNvPr id="1048725" name="Rectangle 17"/>
          <p:cNvSpPr/>
          <p:nvPr/>
        </p:nvSpPr>
        <p:spPr>
          <a:xfrm>
            <a:off x="1981200" y="4953000"/>
            <a:ext cx="1676400" cy="685800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UGX120,000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Helvetica Light"/>
              </a:rPr>
              <a:t>%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PP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</p:txBody>
      </p:sp>
      <p:sp>
        <p:nvSpPr>
          <p:cNvPr id="1048726" name="TextBox 18"/>
          <p:cNvSpPr txBox="1">
            <a:spLocks noChangeArrowheads="1"/>
          </p:cNvSpPr>
          <p:nvPr/>
        </p:nvSpPr>
        <p:spPr bwMode="auto">
          <a:xfrm>
            <a:off x="2895600" y="4191000"/>
            <a:ext cx="1737976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STAR</a:t>
            </a:r>
          </a:p>
          <a:p>
            <a:pPr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UGX 500,000</a:t>
            </a:r>
          </a:p>
        </p:txBody>
      </p:sp>
      <p:sp>
        <p:nvSpPr>
          <p:cNvPr id="1048727" name="Rectangle 19"/>
          <p:cNvSpPr/>
          <p:nvPr/>
        </p:nvSpPr>
        <p:spPr>
          <a:xfrm>
            <a:off x="3886200" y="5257800"/>
            <a:ext cx="1752600" cy="685800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UGX 560,000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Helvetica Light"/>
              </a:rPr>
              <a:t>5%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PP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</p:txBody>
      </p:sp>
      <p:sp>
        <p:nvSpPr>
          <p:cNvPr id="1048728" name="TextBox 20"/>
          <p:cNvSpPr txBox="1">
            <a:spLocks noChangeArrowheads="1"/>
          </p:cNvSpPr>
          <p:nvPr/>
        </p:nvSpPr>
        <p:spPr bwMode="auto">
          <a:xfrm>
            <a:off x="4953000" y="4419600"/>
            <a:ext cx="1951175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SUPREME</a:t>
            </a:r>
          </a:p>
          <a:p>
            <a:pPr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UGX 1,860,000</a:t>
            </a:r>
          </a:p>
          <a:p>
            <a:pPr eaLnBrk="1" hangingPunct="1"/>
            <a:endParaRPr lang="en-US" altLang="en-US" sz="2000" b="1" dirty="0"/>
          </a:p>
        </p:txBody>
      </p:sp>
      <p:sp>
        <p:nvSpPr>
          <p:cNvPr id="1048729" name="Rectangle 21"/>
          <p:cNvSpPr/>
          <p:nvPr/>
        </p:nvSpPr>
        <p:spPr>
          <a:xfrm>
            <a:off x="6172200" y="5334000"/>
            <a:ext cx="1905000" cy="685800"/>
          </a:xfrm>
          <a:prstGeom prst="rect">
            <a:avLst/>
          </a:prstGeom>
          <a:solidFill>
            <a:srgbClr val="BF113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UGX 1,400,000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Helvetica Light"/>
              </a:rPr>
              <a:t>%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PP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Helvetica Light"/>
            </a:endParaRPr>
          </a:p>
        </p:txBody>
      </p:sp>
      <p:sp>
        <p:nvSpPr>
          <p:cNvPr id="1048730" name="TextBox 22"/>
          <p:cNvSpPr txBox="1">
            <a:spLocks noChangeArrowheads="1"/>
          </p:cNvSpPr>
          <p:nvPr/>
        </p:nvSpPr>
        <p:spPr bwMode="auto">
          <a:xfrm>
            <a:off x="7086600" y="4419600"/>
            <a:ext cx="1951175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SUPER</a:t>
            </a:r>
          </a:p>
          <a:p>
            <a:pPr algn="ctr" eaLnBrk="1" hangingPunct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UGX 4,700,000</a:t>
            </a:r>
          </a:p>
          <a:p>
            <a:pPr eaLnBrk="1" hangingPunct="1"/>
            <a:endParaRPr lang="en-US" altLang="en-US" sz="2000" b="1" dirty="0"/>
          </a:p>
        </p:txBody>
      </p:sp>
      <p:pic>
        <p:nvPicPr>
          <p:cNvPr id="2097186" name="Picture 23"/>
          <p:cNvPicPr>
            <a:picLocks noChangeAspect="1"/>
          </p:cNvPicPr>
          <p:nvPr/>
        </p:nvPicPr>
        <p:blipFill rotWithShape="1">
          <a:blip r:embed="rId2" cstate="print"/>
          <a:srcRect l="66154" t="15539" r="2000" b="50000"/>
          <a:stretch>
            <a:fillRect/>
          </a:stretch>
        </p:blipFill>
        <p:spPr>
          <a:xfrm>
            <a:off x="1981200" y="3657600"/>
            <a:ext cx="1213339" cy="1312985"/>
          </a:xfrm>
          <a:prstGeom prst="rect">
            <a:avLst/>
          </a:prstGeom>
        </p:spPr>
      </p:pic>
      <p:pic>
        <p:nvPicPr>
          <p:cNvPr id="2097187" name="Picture 24"/>
          <p:cNvPicPr>
            <a:picLocks noChangeAspect="1"/>
          </p:cNvPicPr>
          <p:nvPr/>
        </p:nvPicPr>
        <p:blipFill rotWithShape="1">
          <a:blip r:embed="rId2" cstate="print"/>
          <a:srcRect l="34154" t="50397" r="33231" b="10526"/>
          <a:stretch>
            <a:fillRect/>
          </a:stretch>
        </p:blipFill>
        <p:spPr>
          <a:xfrm>
            <a:off x="6324600" y="3886200"/>
            <a:ext cx="1339158" cy="1604463"/>
          </a:xfrm>
          <a:prstGeom prst="rect">
            <a:avLst/>
          </a:prstGeom>
        </p:spPr>
      </p:pic>
      <p:pic>
        <p:nvPicPr>
          <p:cNvPr id="2097188" name="Picture 25"/>
          <p:cNvPicPr>
            <a:picLocks noChangeAspect="1"/>
          </p:cNvPicPr>
          <p:nvPr/>
        </p:nvPicPr>
        <p:blipFill rotWithShape="1">
          <a:blip r:embed="rId2" cstate="print"/>
          <a:srcRect t="14154" r="65077" b="49231"/>
          <a:stretch>
            <a:fillRect/>
          </a:stretch>
        </p:blipFill>
        <p:spPr>
          <a:xfrm>
            <a:off x="4038600" y="3886200"/>
            <a:ext cx="1348866" cy="1414230"/>
          </a:xfrm>
          <a:prstGeom prst="rect">
            <a:avLst/>
          </a:prstGeom>
        </p:spPr>
      </p:pic>
      <p:sp>
        <p:nvSpPr>
          <p:cNvPr id="1048731" name="Oval 26"/>
          <p:cNvSpPr/>
          <p:nvPr/>
        </p:nvSpPr>
        <p:spPr>
          <a:xfrm>
            <a:off x="3276600" y="1600200"/>
            <a:ext cx="2133600" cy="990600"/>
          </a:xfrm>
          <a:prstGeom prst="ellipse">
            <a:avLst/>
          </a:prstGeom>
          <a:solidFill>
            <a:srgbClr val="C000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="horz" wrap="square" lIns="50800" tIns="50800" rIns="50800" bIns="50800" numCol="1" spcCol="38100" rtlCol="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SUPER</a:t>
            </a:r>
          </a:p>
        </p:txBody>
      </p:sp>
      <p:sp>
        <p:nvSpPr>
          <p:cNvPr id="1048732" name="TextBox 27"/>
          <p:cNvSpPr txBox="1">
            <a:spLocks noChangeArrowheads="1"/>
          </p:cNvSpPr>
          <p:nvPr/>
        </p:nvSpPr>
        <p:spPr bwMode="auto">
          <a:xfrm>
            <a:off x="3429000" y="2111514"/>
            <a:ext cx="20574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rPr>
              <a:t>UGX 4,700,000</a:t>
            </a:r>
          </a:p>
          <a:p>
            <a:pPr eaLnBrk="1" hangingPunct="1"/>
            <a:endParaRPr lang="en-US" altLang="en-US" sz="2000" b="1" dirty="0">
              <a:solidFill>
                <a:srgbClr val="BF113A"/>
              </a:solidFill>
            </a:endParaRPr>
          </a:p>
        </p:txBody>
      </p:sp>
      <p:pic>
        <p:nvPicPr>
          <p:cNvPr id="2097189" name="Picture Placeholder 13"/>
          <p:cNvPicPr>
            <a:picLocks noChangeAspect="1"/>
          </p:cNvPicPr>
          <p:nvPr/>
        </p:nvPicPr>
        <p:blipFill>
          <a:blip r:embed="rId3" cstate="print"/>
          <a:srcRect t="15318" b="15318"/>
          <a:stretch>
            <a:fillRect/>
          </a:stretch>
        </p:blipFill>
        <p:spPr>
          <a:xfrm>
            <a:off x="6934200" y="0"/>
            <a:ext cx="2209800" cy="1219200"/>
          </a:xfrm>
          <a:prstGeom prst="rect">
            <a:avLst/>
          </a:prstGeom>
        </p:spPr>
      </p:pic>
      <p:sp>
        <p:nvSpPr>
          <p:cNvPr id="1048733" name="TextBox 29"/>
          <p:cNvSpPr txBox="1"/>
          <p:nvPr/>
        </p:nvSpPr>
        <p:spPr>
          <a:xfrm>
            <a:off x="6781800" y="914400"/>
            <a:ext cx="2438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www.superlifeworld.com</a:t>
            </a:r>
          </a:p>
        </p:txBody>
      </p:sp>
      <p:pic>
        <p:nvPicPr>
          <p:cNvPr id="2097190" name="Picture 32"/>
          <p:cNvPicPr>
            <a:picLocks noChangeAspect="1"/>
          </p:cNvPicPr>
          <p:nvPr/>
        </p:nvPicPr>
        <p:blipFill rotWithShape="1">
          <a:blip r:embed="rId2" cstate="print"/>
          <a:srcRect l="34154" t="50397" r="33231" b="10526"/>
          <a:stretch>
            <a:fillRect/>
          </a:stretch>
        </p:blipFill>
        <p:spPr>
          <a:xfrm>
            <a:off x="3581400" y="376737"/>
            <a:ext cx="1752600" cy="1604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5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5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45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45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45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45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45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45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3" grpId="0" animBg="1"/>
      <p:bldP spid="1048724" grpId="0"/>
      <p:bldP spid="1048725" grpId="0" animBg="1"/>
      <p:bldP spid="1048726" grpId="0"/>
      <p:bldP spid="1048727" grpId="0" animBg="1"/>
      <p:bldP spid="1048728" grpId="0"/>
      <p:bldP spid="1048729" grpId="0" animBg="1"/>
      <p:bldP spid="10487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1" name="Picture 2097260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2107"/>
            <a:ext cx="9144000" cy="693935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2" name="Picture 209726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6735" y="19827"/>
            <a:ext cx="9144000" cy="68572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9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8810" name="Rectangle 1"/>
          <p:cNvSpPr/>
          <p:nvPr/>
        </p:nvSpPr>
        <p:spPr>
          <a:xfrm>
            <a:off x="4293" y="-23611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5500" fontAlgn="auto" hangingPunct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48811" name="Rectangle 2"/>
          <p:cNvSpPr/>
          <p:nvPr/>
        </p:nvSpPr>
        <p:spPr>
          <a:xfrm>
            <a:off x="1371603" y="-76200"/>
            <a:ext cx="62483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0000" b="1" cap="all">
                <a:solidFill>
                  <a:srgbClr val="2A353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b="1" cap="all" dirty="0">
                <a:solidFill>
                  <a:srgbClr val="2A3538"/>
                </a:solidFill>
                <a:sym typeface="Helvetica"/>
              </a:rPr>
              <a:t>Lai Tek Kean (ken)</a:t>
            </a:r>
          </a:p>
          <a:p>
            <a:pPr>
              <a:defRPr sz="10000" b="1" cap="all">
                <a:solidFill>
                  <a:srgbClr val="068D9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b="1" cap="all" dirty="0">
                <a:solidFill>
                  <a:srgbClr val="00B050"/>
                </a:solidFill>
                <a:sym typeface="Helvetica"/>
              </a:rPr>
              <a:t>C.e.o/founder</a:t>
            </a:r>
          </a:p>
        </p:txBody>
      </p:sp>
      <p:pic>
        <p:nvPicPr>
          <p:cNvPr id="2097229" name="Picture Placeholder 16"/>
          <p:cNvPicPr>
            <a:picLocks noChangeAspect="1"/>
          </p:cNvPicPr>
          <p:nvPr/>
        </p:nvPicPr>
        <p:blipFill>
          <a:blip r:embed="rId2" cstate="print"/>
          <a:srcRect l="18097" r="18097"/>
          <a:stretch>
            <a:fillRect/>
          </a:stretch>
        </p:blipFill>
        <p:spPr>
          <a:xfrm>
            <a:off x="304799" y="0"/>
            <a:ext cx="1066803" cy="1600200"/>
          </a:xfrm>
          <a:prstGeom prst="rect">
            <a:avLst/>
          </a:prstGeom>
        </p:spPr>
      </p:pic>
      <p:sp>
        <p:nvSpPr>
          <p:cNvPr id="1048812" name="Rectangle 4"/>
          <p:cNvSpPr/>
          <p:nvPr/>
        </p:nvSpPr>
        <p:spPr>
          <a:xfrm>
            <a:off x="228600" y="2667000"/>
            <a:ext cx="63203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2060"/>
                </a:solidFill>
              </a:rPr>
              <a:t>GRADUATE OF MALAYSIA NATIONAL UNIVERSITY (UKM)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B050"/>
                </a:solidFill>
              </a:rPr>
              <a:t>25 YEARS IN FINANCIAL PLANNING INDUSTRY </a:t>
            </a:r>
            <a:br>
              <a:rPr lang="en-US" altLang="zh-CN" sz="2400" b="1" dirty="0">
                <a:solidFill>
                  <a:srgbClr val="00B050"/>
                </a:solidFill>
              </a:rPr>
            </a:br>
            <a:r>
              <a:rPr lang="en-US" altLang="zh-CN" sz="2400" b="1" dirty="0">
                <a:solidFill>
                  <a:srgbClr val="00B050"/>
                </a:solidFill>
              </a:rPr>
              <a:t>(MDRT &amp; TOP AGENCY MANAGER)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</a:rPr>
              <a:t>ACHIEVED USD 1.2 MILLION DOLLAR INCOME FIRST YEAR IN NETWORK MARKETING INDUSTRY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2060"/>
                </a:solidFill>
              </a:rPr>
              <a:t>BUILT A STRONG TEAM IN MORE THAN 30 COUNTRIES IN LESS THAN 3 YEARS</a:t>
            </a:r>
          </a:p>
          <a:p>
            <a:pPr>
              <a:spcBef>
                <a:spcPts val="0"/>
              </a:spcBef>
            </a:pPr>
            <a:endParaRPr lang="en-US" altLang="zh-CN" sz="2400" b="1" dirty="0"/>
          </a:p>
        </p:txBody>
      </p:sp>
      <p:sp>
        <p:nvSpPr>
          <p:cNvPr id="1048813" name="Down Arrow 5"/>
          <p:cNvSpPr/>
          <p:nvPr/>
        </p:nvSpPr>
        <p:spPr>
          <a:xfrm>
            <a:off x="0" y="1600200"/>
            <a:ext cx="7239000" cy="9906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PERSONAL ACHIEVEMENTS</a:t>
            </a:r>
          </a:p>
          <a:p>
            <a:pPr algn="ctr"/>
            <a:r>
              <a:rPr lang="en-US" altLang="zh-CN" sz="2000" b="1" dirty="0"/>
              <a:t> TODATE</a:t>
            </a:r>
            <a:endParaRPr lang="en-US" sz="2000" b="1" dirty="0"/>
          </a:p>
        </p:txBody>
      </p:sp>
      <p:pic>
        <p:nvPicPr>
          <p:cNvPr id="2097230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101753"/>
            <a:ext cx="2564642" cy="6730089"/>
          </a:xfrm>
          <a:prstGeom prst="rect">
            <a:avLst/>
          </a:prstGeom>
        </p:spPr>
      </p:pic>
      <p:sp>
        <p:nvSpPr>
          <p:cNvPr id="1048814" name="TextBox 7"/>
          <p:cNvSpPr txBox="1"/>
          <p:nvPr/>
        </p:nvSpPr>
        <p:spPr>
          <a:xfrm>
            <a:off x="-533400" y="1447800"/>
            <a:ext cx="2438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www.superlifeworld.com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8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8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8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8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11" grpId="0"/>
      <p:bldP spid="10488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97231" name="Picture 2" descr="Image result for map 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hidden">
          <a:xfrm>
            <a:off x="0" y="990600"/>
            <a:ext cx="9144000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816" name="Shape 294"/>
          <p:cNvSpPr/>
          <p:nvPr/>
        </p:nvSpPr>
        <p:spPr>
          <a:xfrm>
            <a:off x="4223596" y="3156387"/>
            <a:ext cx="2482004" cy="34881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000">
                <a:solidFill>
                  <a:srgbClr val="5E748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NIGERIA</a:t>
            </a:r>
          </a:p>
        </p:txBody>
      </p:sp>
      <p:sp>
        <p:nvSpPr>
          <p:cNvPr id="1048817" name="Shape 294"/>
          <p:cNvSpPr/>
          <p:nvPr/>
        </p:nvSpPr>
        <p:spPr>
          <a:xfrm>
            <a:off x="5867400" y="3003987"/>
            <a:ext cx="2482004" cy="34881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000">
                <a:solidFill>
                  <a:srgbClr val="5E748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THAILAND</a:t>
            </a:r>
          </a:p>
        </p:txBody>
      </p:sp>
      <p:sp>
        <p:nvSpPr>
          <p:cNvPr id="1048818" name="Shape 294"/>
          <p:cNvSpPr/>
          <p:nvPr/>
        </p:nvSpPr>
        <p:spPr>
          <a:xfrm>
            <a:off x="3537796" y="2699187"/>
            <a:ext cx="2482004" cy="34881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000">
                <a:solidFill>
                  <a:srgbClr val="5E748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ALGERIA</a:t>
            </a:r>
          </a:p>
        </p:txBody>
      </p:sp>
      <p:sp>
        <p:nvSpPr>
          <p:cNvPr id="1048819" name="Shape 294"/>
          <p:cNvSpPr/>
          <p:nvPr/>
        </p:nvSpPr>
        <p:spPr>
          <a:xfrm>
            <a:off x="4833196" y="1708587"/>
            <a:ext cx="2482004" cy="34881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000">
                <a:solidFill>
                  <a:srgbClr val="5E748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JORDAN</a:t>
            </a:r>
          </a:p>
        </p:txBody>
      </p:sp>
      <p:sp>
        <p:nvSpPr>
          <p:cNvPr id="1048820" name="Shape 294"/>
          <p:cNvSpPr/>
          <p:nvPr/>
        </p:nvSpPr>
        <p:spPr>
          <a:xfrm>
            <a:off x="7919296" y="4375587"/>
            <a:ext cx="2824904" cy="34881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000">
                <a:solidFill>
                  <a:srgbClr val="5E748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INDONESIA</a:t>
            </a:r>
          </a:p>
        </p:txBody>
      </p:sp>
      <p:sp>
        <p:nvSpPr>
          <p:cNvPr id="1048821" name="Shape 294"/>
          <p:cNvSpPr/>
          <p:nvPr/>
        </p:nvSpPr>
        <p:spPr>
          <a:xfrm>
            <a:off x="4604596" y="2318187"/>
            <a:ext cx="2482004" cy="34881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000">
                <a:solidFill>
                  <a:srgbClr val="5E748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UAE</a:t>
            </a:r>
          </a:p>
        </p:txBody>
      </p:sp>
      <p:sp>
        <p:nvSpPr>
          <p:cNvPr id="1048822" name="Shape 294"/>
          <p:cNvSpPr/>
          <p:nvPr/>
        </p:nvSpPr>
        <p:spPr>
          <a:xfrm>
            <a:off x="4041352" y="5276250"/>
            <a:ext cx="1368848" cy="58420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000">
                <a:solidFill>
                  <a:srgbClr val="5E748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AFRICA</a:t>
            </a:r>
          </a:p>
        </p:txBody>
      </p:sp>
      <p:sp>
        <p:nvSpPr>
          <p:cNvPr id="1048823" name="Shape 294"/>
          <p:cNvSpPr/>
          <p:nvPr/>
        </p:nvSpPr>
        <p:spPr>
          <a:xfrm>
            <a:off x="4572000" y="4114800"/>
            <a:ext cx="3048000" cy="471924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000">
                <a:solidFill>
                  <a:srgbClr val="5E748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UGANDA</a:t>
            </a:r>
          </a:p>
        </p:txBody>
      </p:sp>
      <p:sp>
        <p:nvSpPr>
          <p:cNvPr id="1048824" name="Shape 294"/>
          <p:cNvSpPr/>
          <p:nvPr/>
        </p:nvSpPr>
        <p:spPr>
          <a:xfrm>
            <a:off x="6629400" y="5190066"/>
            <a:ext cx="1143000" cy="58420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000">
                <a:solidFill>
                  <a:srgbClr val="5E748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REUNION</a:t>
            </a:r>
          </a:p>
        </p:txBody>
      </p:sp>
      <p:sp>
        <p:nvSpPr>
          <p:cNvPr id="1048825" name="Shape 294"/>
          <p:cNvSpPr/>
          <p:nvPr/>
        </p:nvSpPr>
        <p:spPr>
          <a:xfrm>
            <a:off x="4038600" y="3537387"/>
            <a:ext cx="3048000" cy="34881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000">
                <a:solidFill>
                  <a:srgbClr val="5E748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GHANA</a:t>
            </a:r>
          </a:p>
        </p:txBody>
      </p:sp>
      <p:sp>
        <p:nvSpPr>
          <p:cNvPr id="1048826" name="Shape 294"/>
          <p:cNvSpPr/>
          <p:nvPr/>
        </p:nvSpPr>
        <p:spPr>
          <a:xfrm>
            <a:off x="4267200" y="4985187"/>
            <a:ext cx="3048000" cy="34881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000">
                <a:solidFill>
                  <a:srgbClr val="5E748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ZIMBABWE</a:t>
            </a:r>
          </a:p>
        </p:txBody>
      </p:sp>
      <p:sp>
        <p:nvSpPr>
          <p:cNvPr id="1048827" name="Shape 294"/>
          <p:cNvSpPr/>
          <p:nvPr/>
        </p:nvSpPr>
        <p:spPr>
          <a:xfrm>
            <a:off x="8077200" y="5277544"/>
            <a:ext cx="1009971" cy="584201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000">
                <a:solidFill>
                  <a:srgbClr val="5E748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</a:t>
            </a:r>
          </a:p>
        </p:txBody>
      </p:sp>
      <p:sp>
        <p:nvSpPr>
          <p:cNvPr id="1048828" name="Shape 294"/>
          <p:cNvSpPr/>
          <p:nvPr/>
        </p:nvSpPr>
        <p:spPr>
          <a:xfrm>
            <a:off x="7543800" y="1327587"/>
            <a:ext cx="3048000" cy="34881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000">
                <a:solidFill>
                  <a:srgbClr val="5E748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</a:t>
            </a:r>
          </a:p>
        </p:txBody>
      </p:sp>
      <p:sp>
        <p:nvSpPr>
          <p:cNvPr id="1048829" name="Shape 294"/>
          <p:cNvSpPr/>
          <p:nvPr/>
        </p:nvSpPr>
        <p:spPr>
          <a:xfrm>
            <a:off x="6934200" y="2546787"/>
            <a:ext cx="3048000" cy="34881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000">
                <a:solidFill>
                  <a:srgbClr val="5E748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CHINA</a:t>
            </a:r>
          </a:p>
        </p:txBody>
      </p:sp>
      <p:sp>
        <p:nvSpPr>
          <p:cNvPr id="1048830" name="Shape 294"/>
          <p:cNvSpPr/>
          <p:nvPr/>
        </p:nvSpPr>
        <p:spPr>
          <a:xfrm>
            <a:off x="6172200" y="2318187"/>
            <a:ext cx="3048000" cy="34881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000">
                <a:solidFill>
                  <a:srgbClr val="5E748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HONG KONG</a:t>
            </a:r>
          </a:p>
        </p:txBody>
      </p:sp>
      <p:sp>
        <p:nvSpPr>
          <p:cNvPr id="1048831" name="Shape 294"/>
          <p:cNvSpPr/>
          <p:nvPr/>
        </p:nvSpPr>
        <p:spPr>
          <a:xfrm>
            <a:off x="6934200" y="3461187"/>
            <a:ext cx="3048000" cy="34881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000">
                <a:solidFill>
                  <a:srgbClr val="5E748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PHILLIPINES</a:t>
            </a:r>
          </a:p>
        </p:txBody>
      </p:sp>
      <p:sp>
        <p:nvSpPr>
          <p:cNvPr id="1048832" name="Shape 294"/>
          <p:cNvSpPr/>
          <p:nvPr/>
        </p:nvSpPr>
        <p:spPr>
          <a:xfrm>
            <a:off x="6019800" y="1556187"/>
            <a:ext cx="3048000" cy="34881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000">
                <a:solidFill>
                  <a:srgbClr val="5E748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MONGOLIA</a:t>
            </a:r>
          </a:p>
        </p:txBody>
      </p:sp>
      <p:sp>
        <p:nvSpPr>
          <p:cNvPr id="1048833" name="Shape 294"/>
          <p:cNvSpPr/>
          <p:nvPr/>
        </p:nvSpPr>
        <p:spPr>
          <a:xfrm>
            <a:off x="4800600" y="4495800"/>
            <a:ext cx="3048000" cy="34881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000">
                <a:solidFill>
                  <a:srgbClr val="5E748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TANZANIA</a:t>
            </a:r>
          </a:p>
        </p:txBody>
      </p:sp>
      <p:sp>
        <p:nvSpPr>
          <p:cNvPr id="1048834" name="Shape 294"/>
          <p:cNvSpPr/>
          <p:nvPr/>
        </p:nvSpPr>
        <p:spPr>
          <a:xfrm>
            <a:off x="3581400" y="2927787"/>
            <a:ext cx="3048000" cy="34881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000">
                <a:solidFill>
                  <a:srgbClr val="5E748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MOROCCO</a:t>
            </a:r>
          </a:p>
        </p:txBody>
      </p:sp>
      <p:sp>
        <p:nvSpPr>
          <p:cNvPr id="1048835" name="Shape 294"/>
          <p:cNvSpPr/>
          <p:nvPr/>
        </p:nvSpPr>
        <p:spPr>
          <a:xfrm>
            <a:off x="-4712444" y="2742308"/>
            <a:ext cx="3048000" cy="34881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000">
                <a:solidFill>
                  <a:srgbClr val="5E748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MEXICO</a:t>
            </a:r>
          </a:p>
        </p:txBody>
      </p:sp>
      <p:sp>
        <p:nvSpPr>
          <p:cNvPr id="1048836" name="Shape 294"/>
          <p:cNvSpPr/>
          <p:nvPr/>
        </p:nvSpPr>
        <p:spPr>
          <a:xfrm>
            <a:off x="-6324600" y="866963"/>
            <a:ext cx="3728296" cy="34881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000">
                <a:solidFill>
                  <a:srgbClr val="5E748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STATES</a:t>
            </a:r>
          </a:p>
        </p:txBody>
      </p:sp>
      <p:sp>
        <p:nvSpPr>
          <p:cNvPr id="1048837" name="Shape 294"/>
          <p:cNvSpPr/>
          <p:nvPr/>
        </p:nvSpPr>
        <p:spPr>
          <a:xfrm>
            <a:off x="292523" y="1556187"/>
            <a:ext cx="2735158" cy="34881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000">
                <a:solidFill>
                  <a:srgbClr val="5E748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KINGDOM</a:t>
            </a:r>
          </a:p>
        </p:txBody>
      </p:sp>
      <p:sp>
        <p:nvSpPr>
          <p:cNvPr id="1048838" name="Shape 294"/>
          <p:cNvSpPr/>
          <p:nvPr/>
        </p:nvSpPr>
        <p:spPr>
          <a:xfrm>
            <a:off x="2057400" y="4867493"/>
            <a:ext cx="1219200" cy="34881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000">
                <a:solidFill>
                  <a:srgbClr val="5E748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BRAZIL</a:t>
            </a:r>
          </a:p>
        </p:txBody>
      </p:sp>
      <p:sp>
        <p:nvSpPr>
          <p:cNvPr id="1048839" name="Shape 294"/>
          <p:cNvSpPr/>
          <p:nvPr/>
        </p:nvSpPr>
        <p:spPr>
          <a:xfrm>
            <a:off x="3993939" y="3733801"/>
            <a:ext cx="3206439" cy="34881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000">
                <a:solidFill>
                  <a:srgbClr val="5E748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CAMEROON</a:t>
            </a:r>
          </a:p>
        </p:txBody>
      </p:sp>
      <p:sp>
        <p:nvSpPr>
          <p:cNvPr id="1048840" name="Shape 294"/>
          <p:cNvSpPr/>
          <p:nvPr/>
        </p:nvSpPr>
        <p:spPr>
          <a:xfrm>
            <a:off x="7239000" y="3810001"/>
            <a:ext cx="3891704" cy="59503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3000">
                <a:solidFill>
                  <a:srgbClr val="5E748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MALAYSIA</a:t>
            </a:r>
          </a:p>
        </p:txBody>
      </p:sp>
      <p:sp>
        <p:nvSpPr>
          <p:cNvPr id="1048841" name="Shape 299"/>
          <p:cNvSpPr/>
          <p:nvPr/>
        </p:nvSpPr>
        <p:spPr>
          <a:xfrm>
            <a:off x="228600" y="0"/>
            <a:ext cx="7924800" cy="65659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10000" b="1" cap="all">
                <a:solidFill>
                  <a:srgbClr val="2A353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SUPERLI</a:t>
            </a:r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GLOBAL EXPANSION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97232" name="Picture Placeholder 13"/>
          <p:cNvPicPr>
            <a:picLocks noChangeAspect="1"/>
          </p:cNvPicPr>
          <p:nvPr/>
        </p:nvPicPr>
        <p:blipFill>
          <a:blip r:embed="rId3" cstate="print"/>
          <a:srcRect t="15318" b="15318"/>
          <a:stretch>
            <a:fillRect/>
          </a:stretch>
        </p:blipFill>
        <p:spPr>
          <a:xfrm>
            <a:off x="7848601" y="17775"/>
            <a:ext cx="990600" cy="1125225"/>
          </a:xfrm>
          <a:prstGeom prst="rect">
            <a:avLst/>
          </a:prstGeom>
        </p:spPr>
      </p:pic>
      <p:sp>
        <p:nvSpPr>
          <p:cNvPr id="1048842" name="Rectangle 90"/>
          <p:cNvSpPr/>
          <p:nvPr/>
        </p:nvSpPr>
        <p:spPr>
          <a:xfrm>
            <a:off x="0" y="6324600"/>
            <a:ext cx="91439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 LIFE</a:t>
            </a:r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IN MORE THAN 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</a:t>
            </a:r>
            <a:r>
              <a:rPr lang="en-US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COUNTRIES IN THE FIRST YEAR</a:t>
            </a:r>
          </a:p>
        </p:txBody>
      </p:sp>
      <p:sp>
        <p:nvSpPr>
          <p:cNvPr id="39" name="Arc 38"/>
          <p:cNvSpPr/>
          <p:nvPr/>
        </p:nvSpPr>
        <p:spPr>
          <a:xfrm rot="6432876">
            <a:off x="5360994" y="1514999"/>
            <a:ext cx="2613012" cy="4056599"/>
          </a:xfrm>
          <a:prstGeom prst="arc">
            <a:avLst>
              <a:gd name="adj1" fmla="val 16200000"/>
              <a:gd name="adj2" fmla="val 195715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3" name="Picture 209723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6225209" cy="609600"/>
          </a:xfrm>
        </p:spPr>
        <p:txBody>
          <a:bodyPr>
            <a:noAutofit/>
          </a:bodyPr>
          <a:lstStyle/>
          <a:p>
            <a:pPr algn="l"/>
            <a:r>
              <a:rPr lang="en-US" sz="6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our mission</a:t>
            </a:r>
            <a:br>
              <a:rPr lang="en-US" sz="6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6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844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3886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                 </a:t>
            </a:r>
            <a:endParaRPr lang="en-US" sz="3600" b="1" i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234" name="Picture Placeholder 13"/>
          <p:cNvPicPr>
            <a:picLocks noChangeAspect="1"/>
          </p:cNvPicPr>
          <p:nvPr/>
        </p:nvPicPr>
        <p:blipFill>
          <a:blip r:embed="rId3" cstate="print"/>
          <a:srcRect t="15318" b="15318"/>
          <a:stretch>
            <a:fillRect/>
          </a:stretch>
        </p:blipFill>
        <p:spPr>
          <a:xfrm>
            <a:off x="6453809" y="76200"/>
            <a:ext cx="2667000" cy="1545332"/>
          </a:xfrm>
          <a:prstGeom prst="rect">
            <a:avLst/>
          </a:prstGeom>
        </p:spPr>
      </p:pic>
      <p:sp>
        <p:nvSpPr>
          <p:cNvPr id="1048845" name="Rounded Rectangle 6"/>
          <p:cNvSpPr/>
          <p:nvPr/>
        </p:nvSpPr>
        <p:spPr>
          <a:xfrm>
            <a:off x="152400" y="1621532"/>
            <a:ext cx="8839200" cy="508406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rgbClr val="006600"/>
                </a:solidFill>
              </a:rPr>
              <a:t>To improve the health and well-being of nations through the delivery of scientifically tested and clinically proven products</a:t>
            </a:r>
            <a:endParaRPr lang="en-US" sz="54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4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9" name="Title 1"/>
          <p:cNvSpPr>
            <a:spLocks noGrp="1"/>
          </p:cNvSpPr>
          <p:nvPr>
            <p:ph type="title"/>
          </p:nvPr>
        </p:nvSpPr>
        <p:spPr>
          <a:xfrm>
            <a:off x="685332" y="-300777"/>
            <a:ext cx="7773338" cy="159617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</a:t>
            </a:r>
            <a:b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73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We Do?</a:t>
            </a:r>
            <a:endParaRPr lang="en-US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850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9248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b="1" dirty="0">
                <a:solidFill>
                  <a:srgbClr val="006600"/>
                </a:solidFill>
              </a:rPr>
              <a:t>We are in Health and Wellness industry</a:t>
            </a:r>
          </a:p>
          <a:p>
            <a:pPr>
              <a:buFont typeface="Wingdings" pitchFamily="2" charset="2"/>
              <a:buChar char="§"/>
            </a:pPr>
            <a:r>
              <a:rPr lang="en-US" sz="3600" b="1" dirty="0"/>
              <a:t>In partnership with Mibble Biochemistry</a:t>
            </a:r>
          </a:p>
        </p:txBody>
      </p:sp>
      <p:pic>
        <p:nvPicPr>
          <p:cNvPr id="209723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903" y="3429000"/>
            <a:ext cx="8860697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9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Rectangle 2"/>
          <p:cNvSpPr/>
          <p:nvPr/>
        </p:nvSpPr>
        <p:spPr>
          <a:xfrm>
            <a:off x="0" y="304800"/>
            <a:ext cx="9144000" cy="6858000"/>
          </a:xfrm>
          <a:prstGeom prst="rect">
            <a:avLst/>
          </a:prstGeom>
          <a:solidFill>
            <a:srgbClr val="BF113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85" name="Rectangle 3"/>
          <p:cNvSpPr/>
          <p:nvPr/>
        </p:nvSpPr>
        <p:spPr>
          <a:xfrm>
            <a:off x="304800" y="304800"/>
            <a:ext cx="8534400" cy="6324600"/>
          </a:xfrm>
          <a:prstGeom prst="rect">
            <a:avLst/>
          </a:prstGeom>
          <a:solidFill>
            <a:srgbClr val="BF113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www.superlifeworld.com</a:t>
            </a:r>
            <a:endParaRPr lang="en-US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786" name="Rectangle 5"/>
          <p:cNvSpPr/>
          <p:nvPr/>
        </p:nvSpPr>
        <p:spPr>
          <a:xfrm>
            <a:off x="1600200" y="2133600"/>
            <a:ext cx="5715000" cy="3352800"/>
          </a:xfrm>
          <a:prstGeom prst="rect">
            <a:avLst/>
          </a:prstGeom>
          <a:solidFill>
            <a:srgbClr val="BF113A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PRODUCTS</a:t>
            </a:r>
            <a:endParaRPr sz="8000" dirty="0"/>
          </a:p>
          <a:p>
            <a:pPr algn="ctr"/>
            <a:r>
              <a:rPr lang="en-US" sz="8000" b="1" dirty="0">
                <a:solidFill>
                  <a:schemeClr val="bg1"/>
                </a:solidFill>
              </a:rPr>
              <a:t>SHOW CASE</a:t>
            </a:r>
            <a:endParaRPr sz="8000" dirty="0"/>
          </a:p>
        </p:txBody>
      </p:sp>
      <p:sp>
        <p:nvSpPr>
          <p:cNvPr id="1048787" name="Rectangle 6"/>
          <p:cNvSpPr/>
          <p:nvPr/>
        </p:nvSpPr>
        <p:spPr>
          <a:xfrm>
            <a:off x="3657600" y="5334000"/>
            <a:ext cx="1905000" cy="914400"/>
          </a:xfrm>
          <a:prstGeom prst="rect">
            <a:avLst/>
          </a:prstGeom>
          <a:solidFill>
            <a:srgbClr val="BF113A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LIFE IS SUPER!</a:t>
            </a:r>
          </a:p>
        </p:txBody>
      </p:sp>
      <p:sp>
        <p:nvSpPr>
          <p:cNvPr id="1048788" name="TextBox 7"/>
          <p:cNvSpPr txBox="1"/>
          <p:nvPr/>
        </p:nvSpPr>
        <p:spPr>
          <a:xfrm>
            <a:off x="304800" y="609600"/>
            <a:ext cx="8534400" cy="56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Agency FB" panose="020B0503020202020204" pitchFamily="34" charset="0"/>
                <a:cs typeface="Times New Roman" pitchFamily="18" charset="0"/>
              </a:rPr>
              <a:t>www.superlifeworld.com</a:t>
            </a:r>
          </a:p>
        </p:txBody>
      </p:sp>
      <p:sp>
        <p:nvSpPr>
          <p:cNvPr id="1048789" name="Rectangle 8"/>
          <p:cNvSpPr/>
          <p:nvPr/>
        </p:nvSpPr>
        <p:spPr>
          <a:xfrm>
            <a:off x="288758" y="1371600"/>
            <a:ext cx="8534400" cy="1295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SUPERLI</a:t>
            </a:r>
            <a:r>
              <a:rPr lang="en-US" sz="9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F</a:t>
            </a:r>
            <a:r>
              <a:rPr lang="en-US" sz="9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E</a:t>
            </a:r>
            <a:r>
              <a:rPr lang="en-US" sz="9600" b="1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48771" name="Rectangle 2"/>
          <p:cNvSpPr/>
          <p:nvPr/>
        </p:nvSpPr>
        <p:spPr>
          <a:xfrm>
            <a:off x="0" y="0"/>
            <a:ext cx="4419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0000" b="1" cap="all">
                <a:solidFill>
                  <a:srgbClr val="2A353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400" dirty="0">
                <a:solidFill>
                  <a:srgbClr val="C00000"/>
                </a:solidFill>
              </a:rPr>
              <a:t>OUR products</a:t>
            </a:r>
            <a:endParaRPr sz="4400"/>
          </a:p>
        </p:txBody>
      </p:sp>
      <p:pic>
        <p:nvPicPr>
          <p:cNvPr id="2097204" name="Picture 4"/>
          <p:cNvPicPr>
            <a:picLocks noChangeAspect="1"/>
          </p:cNvPicPr>
          <p:nvPr/>
        </p:nvPicPr>
        <p:blipFill rotWithShape="1">
          <a:blip r:embed="rId2" cstate="print"/>
          <a:srcRect l="6847" t="9763" r="5548" b="12336"/>
          <a:stretch>
            <a:fillRect/>
          </a:stretch>
        </p:blipFill>
        <p:spPr>
          <a:xfrm>
            <a:off x="152400" y="990600"/>
            <a:ext cx="2702358" cy="1343570"/>
          </a:xfrm>
          <a:prstGeom prst="rect">
            <a:avLst/>
          </a:prstGeom>
        </p:spPr>
      </p:pic>
      <p:pic>
        <p:nvPicPr>
          <p:cNvPr id="2097205" name="Picture 5"/>
          <p:cNvPicPr>
            <a:picLocks noChangeAspect="1"/>
          </p:cNvPicPr>
          <p:nvPr/>
        </p:nvPicPr>
        <p:blipFill rotWithShape="1">
          <a:blip r:embed="rId3" cstate="print"/>
          <a:srcRect l="5307" t="6497" r="4242" b="5729"/>
          <a:stretch>
            <a:fillRect/>
          </a:stretch>
        </p:blipFill>
        <p:spPr>
          <a:xfrm>
            <a:off x="152400" y="2438400"/>
            <a:ext cx="2702358" cy="1666461"/>
          </a:xfrm>
          <a:prstGeom prst="rect">
            <a:avLst/>
          </a:prstGeom>
        </p:spPr>
      </p:pic>
      <p:pic>
        <p:nvPicPr>
          <p:cNvPr id="2097206" name="Picture 6"/>
          <p:cNvPicPr>
            <a:picLocks noChangeAspect="1"/>
          </p:cNvPicPr>
          <p:nvPr/>
        </p:nvPicPr>
        <p:blipFill rotWithShape="1">
          <a:blip r:embed="rId4" cstate="print"/>
          <a:srcRect l="5818" t="11478" r="21741" b="21849"/>
          <a:stretch>
            <a:fillRect/>
          </a:stretch>
        </p:blipFill>
        <p:spPr>
          <a:xfrm>
            <a:off x="3124202" y="4038600"/>
            <a:ext cx="3382137" cy="2743200"/>
          </a:xfrm>
          <a:prstGeom prst="rect">
            <a:avLst/>
          </a:prstGeom>
        </p:spPr>
      </p:pic>
      <p:pic>
        <p:nvPicPr>
          <p:cNvPr id="2097207" name="Picture 7"/>
          <p:cNvPicPr>
            <a:picLocks noChangeAspect="1"/>
          </p:cNvPicPr>
          <p:nvPr/>
        </p:nvPicPr>
        <p:blipFill rotWithShape="1">
          <a:blip r:embed="rId5" cstate="print"/>
          <a:srcRect l="6811" t="14968" r="24289" b="19398"/>
          <a:stretch>
            <a:fillRect/>
          </a:stretch>
        </p:blipFill>
        <p:spPr>
          <a:xfrm>
            <a:off x="6324600" y="4267202"/>
            <a:ext cx="2723096" cy="2285999"/>
          </a:xfrm>
          <a:prstGeom prst="rect">
            <a:avLst/>
          </a:prstGeom>
        </p:spPr>
      </p:pic>
      <p:pic>
        <p:nvPicPr>
          <p:cNvPr id="2097208" name="Picture 8"/>
          <p:cNvPicPr>
            <a:picLocks noChangeAspect="1"/>
          </p:cNvPicPr>
          <p:nvPr/>
        </p:nvPicPr>
        <p:blipFill rotWithShape="1">
          <a:blip r:embed="rId6" cstate="print"/>
          <a:srcRect l="19416" r="23278" b="6643"/>
          <a:stretch>
            <a:fillRect/>
          </a:stretch>
        </p:blipFill>
        <p:spPr>
          <a:xfrm>
            <a:off x="6019800" y="-3313"/>
            <a:ext cx="3124200" cy="4096546"/>
          </a:xfrm>
          <a:prstGeom prst="rect">
            <a:avLst/>
          </a:prstGeom>
        </p:spPr>
      </p:pic>
      <p:pic>
        <p:nvPicPr>
          <p:cNvPr id="2097209" name="Picture 4" descr="Image result for slimming"/>
          <p:cNvPicPr>
            <a:picLocks noChangeAspect="1" noChangeArrowheads="1"/>
          </p:cNvPicPr>
          <p:nvPr/>
        </p:nvPicPr>
        <p:blipFill rotWithShape="1">
          <a:blip r:embed="rId7" cstate="print"/>
          <a:srcRect l="14575"/>
          <a:stretch>
            <a:fillRect/>
          </a:stretch>
        </p:blipFill>
        <p:spPr bwMode="auto">
          <a:xfrm>
            <a:off x="3131363" y="1066800"/>
            <a:ext cx="2736037" cy="2133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97210" name="Picture 2" descr="Image result for coconut coffe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191000"/>
            <a:ext cx="2514600" cy="2209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48772" name="Shape 260"/>
          <p:cNvSpPr/>
          <p:nvPr/>
        </p:nvSpPr>
        <p:spPr>
          <a:xfrm>
            <a:off x="3131363" y="3200400"/>
            <a:ext cx="2736037" cy="381000"/>
          </a:xfrm>
          <a:prstGeom prst="rect">
            <a:avLst/>
          </a:prstGeom>
          <a:solidFill>
            <a:srgbClr val="18232D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SLIMING SERIES</a:t>
            </a: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73" name="Shape 260"/>
          <p:cNvSpPr/>
          <p:nvPr/>
        </p:nvSpPr>
        <p:spPr>
          <a:xfrm>
            <a:off x="228600" y="6400800"/>
            <a:ext cx="2514600" cy="381000"/>
          </a:xfrm>
          <a:prstGeom prst="rect">
            <a:avLst/>
          </a:prstGeom>
          <a:solidFill>
            <a:srgbClr val="18232D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COCONUT COFFEE</a:t>
            </a:r>
            <a:endParaRPr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211" name="Picture Placeholder 13"/>
          <p:cNvPicPr>
            <a:picLocks noChangeAspect="1"/>
          </p:cNvPicPr>
          <p:nvPr/>
        </p:nvPicPr>
        <p:blipFill>
          <a:blip r:embed="rId9" cstate="print"/>
          <a:srcRect t="15318" b="15318"/>
          <a:stretch>
            <a:fillRect/>
          </a:stretch>
        </p:blipFill>
        <p:spPr>
          <a:xfrm>
            <a:off x="4366589" y="0"/>
            <a:ext cx="1805611" cy="990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838</TotalTime>
  <Words>889</Words>
  <Application>Microsoft Office PowerPoint</Application>
  <PresentationFormat>On-screen Show (4:3)</PresentationFormat>
  <Paragraphs>397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ＭＳ Ｐゴシック</vt:lpstr>
      <vt:lpstr>华文楷体</vt:lpstr>
      <vt:lpstr>Agency FB</vt:lpstr>
      <vt:lpstr>Algerian</vt:lpstr>
      <vt:lpstr>Arial</vt:lpstr>
      <vt:lpstr>Arial Rounded MT Bold</vt:lpstr>
      <vt:lpstr>Calibri</vt:lpstr>
      <vt:lpstr>Franklin Gothic Book</vt:lpstr>
      <vt:lpstr>Franklin Gothic Medium</vt:lpstr>
      <vt:lpstr>Helvetica</vt:lpstr>
      <vt:lpstr>Helvetica Light</vt:lpstr>
      <vt:lpstr>Stencil</vt:lpstr>
      <vt:lpstr>Tahoma</vt:lpstr>
      <vt:lpstr>Times New Roman</vt:lpstr>
      <vt:lpstr>Verdana</vt:lpstr>
      <vt:lpstr>Wingdings</vt:lpstr>
      <vt:lpstr>Wingdings 2</vt:lpstr>
      <vt:lpstr>Trek</vt:lpstr>
      <vt:lpstr>PowerPoint Presentation</vt:lpstr>
      <vt:lpstr>Our Founders:</vt:lpstr>
      <vt:lpstr>PowerPoint Presentation</vt:lpstr>
      <vt:lpstr>PowerPoint Presentation</vt:lpstr>
      <vt:lpstr>PowerPoint Presentation</vt:lpstr>
      <vt:lpstr>our mission </vt:lpstr>
      <vt:lpstr>                   What We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PACKAGE: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Paulo</dc:creator>
  <cp:lastModifiedBy>HPP</cp:lastModifiedBy>
  <cp:revision>68</cp:revision>
  <dcterms:created xsi:type="dcterms:W3CDTF">2010-06-12T03:53:52Z</dcterms:created>
  <dcterms:modified xsi:type="dcterms:W3CDTF">2018-05-30T14:58:57Z</dcterms:modified>
</cp:coreProperties>
</file>